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2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8" name="PlaceHolder 1"/>
          <p:cNvSpPr>
            <a:spLocks noGrp="1"/>
          </p:cNvSpPr>
          <p:nvPr>
            <p:ph type="body"/>
          </p:nvPr>
        </p:nvSpPr>
        <p:spPr>
          <a:xfrm>
            <a:off x="756000" y="5078520"/>
            <a:ext cx="6047640" cy="4811040"/>
          </a:xfrm>
          <a:prstGeom prst="rect">
            <a:avLst/>
          </a:prstGeom>
        </p:spPr>
        <p:txBody>
          <a:bodyPr lIns="0" tIns="0" rIns="0" bIns="0"/>
          <a:lstStyle/>
          <a:p>
            <a:r>
              <a:rPr lang="cs-CZ" sz="2000" b="0" strike="noStrike" spc="-1">
                <a:solidFill>
                  <a:srgbClr val="000000"/>
                </a:solidFill>
                <a:uFill>
                  <a:solidFill>
                    <a:srgbClr val="FFFFFF"/>
                  </a:solidFill>
                </a:uFill>
                <a:latin typeface="Arial"/>
              </a:rPr>
              <a:t>Klikněte pro úpravu formátu komentářů</a:t>
            </a:r>
          </a:p>
        </p:txBody>
      </p:sp>
      <p:sp>
        <p:nvSpPr>
          <p:cNvPr id="79" name="PlaceHolder 2"/>
          <p:cNvSpPr>
            <a:spLocks noGrp="1"/>
          </p:cNvSpPr>
          <p:nvPr>
            <p:ph type="hdr"/>
          </p:nvPr>
        </p:nvSpPr>
        <p:spPr>
          <a:xfrm>
            <a:off x="0" y="0"/>
            <a:ext cx="3280680" cy="534240"/>
          </a:xfrm>
          <a:prstGeom prst="rect">
            <a:avLst/>
          </a:prstGeom>
        </p:spPr>
        <p:txBody>
          <a:bodyPr lIns="0" tIns="0" rIns="0" bIns="0"/>
          <a:lstStyle/>
          <a:p>
            <a:r>
              <a:rPr lang="cs-CZ" sz="1400" b="0" strike="noStrike" spc="-1">
                <a:solidFill>
                  <a:srgbClr val="000000"/>
                </a:solidFill>
                <a:uFill>
                  <a:solidFill>
                    <a:srgbClr val="FFFFFF"/>
                  </a:solidFill>
                </a:uFill>
                <a:latin typeface="Times New Roman"/>
              </a:rPr>
              <a:t>&lt;záhlaví&gt;</a:t>
            </a:r>
          </a:p>
        </p:txBody>
      </p:sp>
      <p:sp>
        <p:nvSpPr>
          <p:cNvPr id="80" name="PlaceHolder 3"/>
          <p:cNvSpPr>
            <a:spLocks noGrp="1"/>
          </p:cNvSpPr>
          <p:nvPr>
            <p:ph type="dt"/>
          </p:nvPr>
        </p:nvSpPr>
        <p:spPr>
          <a:xfrm>
            <a:off x="4278960" y="0"/>
            <a:ext cx="3280680" cy="534240"/>
          </a:xfrm>
          <a:prstGeom prst="rect">
            <a:avLst/>
          </a:prstGeom>
        </p:spPr>
        <p:txBody>
          <a:bodyPr lIns="0" tIns="0" rIns="0" bIns="0"/>
          <a:lstStyle/>
          <a:p>
            <a:pPr algn="r"/>
            <a:r>
              <a:rPr lang="cs-CZ" sz="1400" b="0" strike="noStrike" spc="-1">
                <a:solidFill>
                  <a:srgbClr val="000000"/>
                </a:solidFill>
                <a:uFill>
                  <a:solidFill>
                    <a:srgbClr val="FFFFFF"/>
                  </a:solidFill>
                </a:uFill>
                <a:latin typeface="Times New Roman"/>
              </a:rPr>
              <a:t>&lt;datum/čas&gt;</a:t>
            </a:r>
          </a:p>
        </p:txBody>
      </p:sp>
      <p:sp>
        <p:nvSpPr>
          <p:cNvPr id="81" name="PlaceHolder 4"/>
          <p:cNvSpPr>
            <a:spLocks noGrp="1"/>
          </p:cNvSpPr>
          <p:nvPr>
            <p:ph type="ftr"/>
          </p:nvPr>
        </p:nvSpPr>
        <p:spPr>
          <a:xfrm>
            <a:off x="0" y="10157400"/>
            <a:ext cx="3280680" cy="534240"/>
          </a:xfrm>
          <a:prstGeom prst="rect">
            <a:avLst/>
          </a:prstGeom>
        </p:spPr>
        <p:txBody>
          <a:bodyPr lIns="0" tIns="0" rIns="0" bIns="0" anchor="b"/>
          <a:lstStyle/>
          <a:p>
            <a:r>
              <a:rPr lang="cs-CZ" sz="1400" b="0" strike="noStrike" spc="-1">
                <a:solidFill>
                  <a:srgbClr val="000000"/>
                </a:solidFill>
                <a:uFill>
                  <a:solidFill>
                    <a:srgbClr val="FFFFFF"/>
                  </a:solidFill>
                </a:uFill>
                <a:latin typeface="Times New Roman"/>
              </a:rPr>
              <a:t>&lt;zápatí&gt;</a:t>
            </a:r>
          </a:p>
        </p:txBody>
      </p:sp>
      <p:sp>
        <p:nvSpPr>
          <p:cNvPr id="82" name="PlaceHolder 5"/>
          <p:cNvSpPr>
            <a:spLocks noGrp="1"/>
          </p:cNvSpPr>
          <p:nvPr>
            <p:ph type="sldNum"/>
          </p:nvPr>
        </p:nvSpPr>
        <p:spPr>
          <a:xfrm>
            <a:off x="4278960" y="10157400"/>
            <a:ext cx="3280680" cy="534240"/>
          </a:xfrm>
          <a:prstGeom prst="rect">
            <a:avLst/>
          </a:prstGeom>
        </p:spPr>
        <p:txBody>
          <a:bodyPr lIns="0" tIns="0" rIns="0" bIns="0" anchor="b"/>
          <a:lstStyle/>
          <a:p>
            <a:pPr algn="r"/>
            <a:fld id="{A1669B17-4454-4B6F-8EC8-8291A4E2BD71}" type="slidenum">
              <a:rPr lang="cs-CZ" sz="1400" b="0" strike="noStrike" spc="-1">
                <a:solidFill>
                  <a:srgbClr val="000000"/>
                </a:solidFill>
                <a:uFill>
                  <a:solidFill>
                    <a:srgbClr val="FFFFFF"/>
                  </a:solidFill>
                </a:uFill>
                <a:latin typeface="Times New Roman"/>
              </a:rPr>
              <a:pPr algn="r"/>
              <a:t>‹#›</a:t>
            </a:fld>
            <a:endParaRPr lang="cs-CZ"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944741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PlaceHolder 1"/>
          <p:cNvSpPr>
            <a:spLocks noGrp="1"/>
          </p:cNvSpPr>
          <p:nvPr>
            <p:ph type="body"/>
          </p:nvPr>
        </p:nvSpPr>
        <p:spPr>
          <a:xfrm>
            <a:off x="685800" y="4400640"/>
            <a:ext cx="5486040" cy="3600000"/>
          </a:xfrm>
          <a:prstGeom prst="rect">
            <a:avLst/>
          </a:prstGeom>
        </p:spPr>
        <p:txBody>
          <a:bodyPr/>
          <a:lstStyle/>
          <a:p>
            <a:endParaRPr lang="cs-CZ" sz="2000" b="0" strike="noStrike" spc="-1">
              <a:solidFill>
                <a:srgbClr val="000000"/>
              </a:solidFill>
              <a:uFill>
                <a:solidFill>
                  <a:srgbClr val="FFFFFF"/>
                </a:solidFill>
              </a:uFill>
              <a:latin typeface="Arial"/>
            </a:endParaRPr>
          </a:p>
        </p:txBody>
      </p:sp>
      <p:sp>
        <p:nvSpPr>
          <p:cNvPr id="128" name="TextShape 2"/>
          <p:cNvSpPr txBox="1"/>
          <p:nvPr/>
        </p:nvSpPr>
        <p:spPr>
          <a:xfrm>
            <a:off x="3884760" y="8685360"/>
            <a:ext cx="2971440" cy="458280"/>
          </a:xfrm>
          <a:prstGeom prst="rect">
            <a:avLst/>
          </a:prstGeom>
          <a:noFill/>
          <a:ln>
            <a:noFill/>
          </a:ln>
        </p:spPr>
        <p:txBody>
          <a:bodyPr anchor="b"/>
          <a:lstStyle/>
          <a:p>
            <a:pPr algn="r">
              <a:lnSpc>
                <a:spcPct val="100000"/>
              </a:lnSpc>
            </a:pPr>
            <a:fld id="{416BAB4B-3742-49FA-AA9E-97378DDD3E6C}" type="slidenum">
              <a:rPr lang="cs-CZ" sz="1200" b="0" strike="noStrike" spc="-1">
                <a:solidFill>
                  <a:srgbClr val="000000"/>
                </a:solidFill>
                <a:uFill>
                  <a:solidFill>
                    <a:srgbClr val="FFFFFF"/>
                  </a:solidFill>
                </a:uFill>
                <a:latin typeface="+mn-lt"/>
                <a:ea typeface="+mn-ea"/>
              </a:rPr>
              <a:pPr algn="r">
                <a:lnSpc>
                  <a:spcPct val="100000"/>
                </a:lnSpc>
              </a:pPr>
              <a:t>1</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PlaceHolder 1"/>
          <p:cNvSpPr>
            <a:spLocks noGrp="1"/>
          </p:cNvSpPr>
          <p:nvPr>
            <p:ph type="body"/>
          </p:nvPr>
        </p:nvSpPr>
        <p:spPr>
          <a:xfrm>
            <a:off x="685800" y="4400640"/>
            <a:ext cx="5486040" cy="3600000"/>
          </a:xfrm>
          <a:prstGeom prst="rect">
            <a:avLst/>
          </a:prstGeom>
        </p:spPr>
        <p:txBody>
          <a:bodyPr/>
          <a:lstStyle/>
          <a:p>
            <a:endParaRPr lang="cs-CZ" sz="2000" b="0" strike="noStrike" spc="-1">
              <a:solidFill>
                <a:srgbClr val="000000"/>
              </a:solidFill>
              <a:uFill>
                <a:solidFill>
                  <a:srgbClr val="FFFFFF"/>
                </a:solidFill>
              </a:uFill>
              <a:latin typeface="Arial"/>
            </a:endParaRPr>
          </a:p>
        </p:txBody>
      </p:sp>
      <p:sp>
        <p:nvSpPr>
          <p:cNvPr id="146" name="TextShape 2"/>
          <p:cNvSpPr txBox="1"/>
          <p:nvPr/>
        </p:nvSpPr>
        <p:spPr>
          <a:xfrm>
            <a:off x="3884760" y="8685360"/>
            <a:ext cx="2971440" cy="458280"/>
          </a:xfrm>
          <a:prstGeom prst="rect">
            <a:avLst/>
          </a:prstGeom>
          <a:noFill/>
          <a:ln>
            <a:noFill/>
          </a:ln>
        </p:spPr>
        <p:txBody>
          <a:bodyPr anchor="b"/>
          <a:lstStyle/>
          <a:p>
            <a:pPr algn="r">
              <a:lnSpc>
                <a:spcPct val="100000"/>
              </a:lnSpc>
            </a:pPr>
            <a:fld id="{0D567941-99CA-48A7-8154-630B2C24F66F}" type="slidenum">
              <a:rPr lang="cs-CZ" sz="1200" b="0" strike="noStrike" spc="-1">
                <a:solidFill>
                  <a:srgbClr val="000000"/>
                </a:solidFill>
                <a:uFill>
                  <a:solidFill>
                    <a:srgbClr val="FFFFFF"/>
                  </a:solidFill>
                </a:uFill>
                <a:latin typeface="+mn-lt"/>
                <a:ea typeface="+mn-ea"/>
              </a:rPr>
              <a:pPr algn="r">
                <a:lnSpc>
                  <a:spcPct val="100000"/>
                </a:lnSpc>
              </a:pPr>
              <a:t>10</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PlaceHolder 1"/>
          <p:cNvSpPr>
            <a:spLocks noGrp="1"/>
          </p:cNvSpPr>
          <p:nvPr>
            <p:ph type="body"/>
          </p:nvPr>
        </p:nvSpPr>
        <p:spPr>
          <a:xfrm>
            <a:off x="685800" y="4400640"/>
            <a:ext cx="5486040" cy="3600000"/>
          </a:xfrm>
          <a:prstGeom prst="rect">
            <a:avLst/>
          </a:prstGeom>
        </p:spPr>
        <p:txBody>
          <a:bodyPr/>
          <a:lstStyle/>
          <a:p>
            <a:endParaRPr lang="cs-CZ" sz="2000" b="0" strike="noStrike" spc="-1">
              <a:solidFill>
                <a:srgbClr val="000000"/>
              </a:solidFill>
              <a:uFill>
                <a:solidFill>
                  <a:srgbClr val="FFFFFF"/>
                </a:solidFill>
              </a:uFill>
              <a:latin typeface="Arial"/>
            </a:endParaRPr>
          </a:p>
        </p:txBody>
      </p:sp>
      <p:sp>
        <p:nvSpPr>
          <p:cNvPr id="148" name="TextShape 2"/>
          <p:cNvSpPr txBox="1"/>
          <p:nvPr/>
        </p:nvSpPr>
        <p:spPr>
          <a:xfrm>
            <a:off x="3884760" y="8685360"/>
            <a:ext cx="2971440" cy="458280"/>
          </a:xfrm>
          <a:prstGeom prst="rect">
            <a:avLst/>
          </a:prstGeom>
          <a:noFill/>
          <a:ln>
            <a:noFill/>
          </a:ln>
        </p:spPr>
        <p:txBody>
          <a:bodyPr anchor="b"/>
          <a:lstStyle/>
          <a:p>
            <a:pPr algn="r">
              <a:lnSpc>
                <a:spcPct val="100000"/>
              </a:lnSpc>
            </a:pPr>
            <a:fld id="{47C866F1-3B66-459C-919A-174840BD4CD9}" type="slidenum">
              <a:rPr lang="cs-CZ" sz="1200" b="0" strike="noStrike" spc="-1">
                <a:solidFill>
                  <a:srgbClr val="000000"/>
                </a:solidFill>
                <a:uFill>
                  <a:solidFill>
                    <a:srgbClr val="FFFFFF"/>
                  </a:solidFill>
                </a:uFill>
                <a:latin typeface="+mn-lt"/>
                <a:ea typeface="+mn-ea"/>
              </a:rPr>
              <a:pPr algn="r">
                <a:lnSpc>
                  <a:spcPct val="100000"/>
                </a:lnSpc>
              </a:pPr>
              <a:t>11</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PlaceHolder 1"/>
          <p:cNvSpPr>
            <a:spLocks noGrp="1"/>
          </p:cNvSpPr>
          <p:nvPr>
            <p:ph type="body"/>
          </p:nvPr>
        </p:nvSpPr>
        <p:spPr>
          <a:xfrm>
            <a:off x="685800" y="4400640"/>
            <a:ext cx="5486040" cy="3600000"/>
          </a:xfrm>
          <a:prstGeom prst="rect">
            <a:avLst/>
          </a:prstGeom>
        </p:spPr>
        <p:txBody>
          <a:bodyPr/>
          <a:lstStyle/>
          <a:p>
            <a:endParaRPr lang="cs-CZ" sz="2000" b="0" strike="noStrike" spc="-1">
              <a:solidFill>
                <a:srgbClr val="000000"/>
              </a:solidFill>
              <a:uFill>
                <a:solidFill>
                  <a:srgbClr val="FFFFFF"/>
                </a:solidFill>
              </a:uFill>
              <a:latin typeface="Arial"/>
            </a:endParaRPr>
          </a:p>
        </p:txBody>
      </p:sp>
      <p:sp>
        <p:nvSpPr>
          <p:cNvPr id="150" name="TextShape 2"/>
          <p:cNvSpPr txBox="1"/>
          <p:nvPr/>
        </p:nvSpPr>
        <p:spPr>
          <a:xfrm>
            <a:off x="3884760" y="8685360"/>
            <a:ext cx="2971440" cy="458280"/>
          </a:xfrm>
          <a:prstGeom prst="rect">
            <a:avLst/>
          </a:prstGeom>
          <a:noFill/>
          <a:ln>
            <a:noFill/>
          </a:ln>
        </p:spPr>
        <p:txBody>
          <a:bodyPr anchor="b"/>
          <a:lstStyle/>
          <a:p>
            <a:pPr algn="r">
              <a:lnSpc>
                <a:spcPct val="100000"/>
              </a:lnSpc>
            </a:pPr>
            <a:fld id="{DE0CBCCA-624D-4C8A-B3D1-813064917766}" type="slidenum">
              <a:rPr lang="cs-CZ" sz="1200" b="0" strike="noStrike" spc="-1">
                <a:solidFill>
                  <a:srgbClr val="000000"/>
                </a:solidFill>
                <a:uFill>
                  <a:solidFill>
                    <a:srgbClr val="FFFFFF"/>
                  </a:solidFill>
                </a:uFill>
                <a:latin typeface="+mn-lt"/>
                <a:ea typeface="+mn-ea"/>
              </a:rPr>
              <a:pPr algn="r">
                <a:lnSpc>
                  <a:spcPct val="100000"/>
                </a:lnSpc>
              </a:pPr>
              <a:t>12</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idx="10"/>
          </p:nvPr>
        </p:nvSpPr>
        <p:spPr/>
        <p:txBody>
          <a:bodyPr/>
          <a:lstStyle/>
          <a:p>
            <a:pPr algn="r"/>
            <a:fld id="{A1669B17-4454-4B6F-8EC8-8291A4E2BD71}" type="slidenum">
              <a:rPr lang="cs-CZ" sz="1400" b="0" strike="noStrike" spc="-1" smtClean="0">
                <a:solidFill>
                  <a:srgbClr val="000000"/>
                </a:solidFill>
                <a:uFill>
                  <a:solidFill>
                    <a:srgbClr val="FFFFFF"/>
                  </a:solidFill>
                </a:uFill>
                <a:latin typeface="Times New Roman"/>
              </a:rPr>
              <a:pPr algn="r"/>
              <a:t>13</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idx="10"/>
          </p:nvPr>
        </p:nvSpPr>
        <p:spPr/>
        <p:txBody>
          <a:bodyPr/>
          <a:lstStyle/>
          <a:p>
            <a:pPr algn="r"/>
            <a:fld id="{A1669B17-4454-4B6F-8EC8-8291A4E2BD71}" type="slidenum">
              <a:rPr lang="cs-CZ" sz="1400" b="0" strike="noStrike" spc="-1" smtClean="0">
                <a:solidFill>
                  <a:srgbClr val="000000"/>
                </a:solidFill>
                <a:uFill>
                  <a:solidFill>
                    <a:srgbClr val="FFFFFF"/>
                  </a:solidFill>
                </a:uFill>
                <a:latin typeface="Times New Roman"/>
              </a:rPr>
              <a:pPr algn="r"/>
              <a:t>14</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idx="10"/>
          </p:nvPr>
        </p:nvSpPr>
        <p:spPr/>
        <p:txBody>
          <a:bodyPr/>
          <a:lstStyle/>
          <a:p>
            <a:pPr algn="r"/>
            <a:fld id="{A1669B17-4454-4B6F-8EC8-8291A4E2BD71}" type="slidenum">
              <a:rPr lang="cs-CZ" sz="1400" b="0" strike="noStrike" spc="-1" smtClean="0">
                <a:solidFill>
                  <a:srgbClr val="000000"/>
                </a:solidFill>
                <a:uFill>
                  <a:solidFill>
                    <a:srgbClr val="FFFFFF"/>
                  </a:solidFill>
                </a:uFill>
                <a:latin typeface="Times New Roman"/>
              </a:rPr>
              <a:pPr algn="r"/>
              <a:t>15</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idx="10"/>
          </p:nvPr>
        </p:nvSpPr>
        <p:spPr/>
        <p:txBody>
          <a:bodyPr/>
          <a:lstStyle/>
          <a:p>
            <a:pPr algn="r"/>
            <a:fld id="{A1669B17-4454-4B6F-8EC8-8291A4E2BD71}" type="slidenum">
              <a:rPr lang="cs-CZ" sz="1400" b="0" strike="noStrike" spc="-1" smtClean="0">
                <a:solidFill>
                  <a:srgbClr val="000000"/>
                </a:solidFill>
                <a:uFill>
                  <a:solidFill>
                    <a:srgbClr val="FFFFFF"/>
                  </a:solidFill>
                </a:uFill>
                <a:latin typeface="Times New Roman"/>
              </a:rPr>
              <a:pPr algn="r"/>
              <a:t>16</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idx="10"/>
          </p:nvPr>
        </p:nvSpPr>
        <p:spPr/>
        <p:txBody>
          <a:bodyPr/>
          <a:lstStyle/>
          <a:p>
            <a:pPr algn="r"/>
            <a:fld id="{A1669B17-4454-4B6F-8EC8-8291A4E2BD71}" type="slidenum">
              <a:rPr lang="cs-CZ" sz="1400" b="0" strike="noStrike" spc="-1" smtClean="0">
                <a:solidFill>
                  <a:srgbClr val="000000"/>
                </a:solidFill>
                <a:uFill>
                  <a:solidFill>
                    <a:srgbClr val="FFFFFF"/>
                  </a:solidFill>
                </a:uFill>
                <a:latin typeface="Times New Roman"/>
              </a:rPr>
              <a:pPr algn="r"/>
              <a:t>17</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idx="10"/>
          </p:nvPr>
        </p:nvSpPr>
        <p:spPr/>
        <p:txBody>
          <a:bodyPr/>
          <a:lstStyle/>
          <a:p>
            <a:pPr algn="r"/>
            <a:fld id="{A1669B17-4454-4B6F-8EC8-8291A4E2BD71}" type="slidenum">
              <a:rPr lang="cs-CZ" sz="1400" b="0" strike="noStrike" spc="-1" smtClean="0">
                <a:solidFill>
                  <a:srgbClr val="000000"/>
                </a:solidFill>
                <a:uFill>
                  <a:solidFill>
                    <a:srgbClr val="FFFFFF"/>
                  </a:solidFill>
                </a:uFill>
                <a:latin typeface="Times New Roman"/>
              </a:rPr>
              <a:pPr algn="r"/>
              <a:t>18</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idx="10"/>
          </p:nvPr>
        </p:nvSpPr>
        <p:spPr/>
        <p:txBody>
          <a:bodyPr/>
          <a:lstStyle/>
          <a:p>
            <a:pPr algn="r"/>
            <a:fld id="{A1669B17-4454-4B6F-8EC8-8291A4E2BD71}" type="slidenum">
              <a:rPr lang="cs-CZ" sz="1400" b="0" strike="noStrike" spc="-1" smtClean="0">
                <a:solidFill>
                  <a:srgbClr val="000000"/>
                </a:solidFill>
                <a:uFill>
                  <a:solidFill>
                    <a:srgbClr val="FFFFFF"/>
                  </a:solidFill>
                </a:uFill>
                <a:latin typeface="Times New Roman"/>
              </a:rPr>
              <a:pPr algn="r"/>
              <a:t>19</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PlaceHolder 1"/>
          <p:cNvSpPr>
            <a:spLocks noGrp="1"/>
          </p:cNvSpPr>
          <p:nvPr>
            <p:ph type="body"/>
          </p:nvPr>
        </p:nvSpPr>
        <p:spPr>
          <a:xfrm>
            <a:off x="685800" y="4400640"/>
            <a:ext cx="5486040" cy="3600000"/>
          </a:xfrm>
          <a:prstGeom prst="rect">
            <a:avLst/>
          </a:prstGeom>
        </p:spPr>
        <p:txBody>
          <a:bodyPr/>
          <a:lstStyle/>
          <a:p>
            <a:endParaRPr lang="cs-CZ" sz="2000" b="0" strike="noStrike" spc="-1">
              <a:solidFill>
                <a:srgbClr val="000000"/>
              </a:solidFill>
              <a:uFill>
                <a:solidFill>
                  <a:srgbClr val="FFFFFF"/>
                </a:solidFill>
              </a:uFill>
              <a:latin typeface="Arial"/>
            </a:endParaRPr>
          </a:p>
        </p:txBody>
      </p:sp>
      <p:sp>
        <p:nvSpPr>
          <p:cNvPr id="130" name="TextShape 2"/>
          <p:cNvSpPr txBox="1"/>
          <p:nvPr/>
        </p:nvSpPr>
        <p:spPr>
          <a:xfrm>
            <a:off x="3884760" y="8685360"/>
            <a:ext cx="2971440" cy="458280"/>
          </a:xfrm>
          <a:prstGeom prst="rect">
            <a:avLst/>
          </a:prstGeom>
          <a:noFill/>
          <a:ln>
            <a:noFill/>
          </a:ln>
        </p:spPr>
        <p:txBody>
          <a:bodyPr anchor="b"/>
          <a:lstStyle/>
          <a:p>
            <a:pPr algn="r">
              <a:lnSpc>
                <a:spcPct val="100000"/>
              </a:lnSpc>
            </a:pPr>
            <a:fld id="{7C998760-9380-415A-96CD-C2E42D661AB9}" type="slidenum">
              <a:rPr lang="cs-CZ" sz="1200" b="0" strike="noStrike" spc="-1">
                <a:solidFill>
                  <a:srgbClr val="000000"/>
                </a:solidFill>
                <a:uFill>
                  <a:solidFill>
                    <a:srgbClr val="FFFFFF"/>
                  </a:solidFill>
                </a:uFill>
                <a:latin typeface="+mn-lt"/>
                <a:ea typeface="+mn-ea"/>
              </a:rPr>
              <a:pPr algn="r">
                <a:lnSpc>
                  <a:spcPct val="100000"/>
                </a:lnSpc>
              </a:pPr>
              <a:t>2</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idx="10"/>
          </p:nvPr>
        </p:nvSpPr>
        <p:spPr/>
        <p:txBody>
          <a:bodyPr/>
          <a:lstStyle/>
          <a:p>
            <a:pPr algn="r"/>
            <a:fld id="{A1669B17-4454-4B6F-8EC8-8291A4E2BD71}" type="slidenum">
              <a:rPr lang="cs-CZ" sz="1400" b="0" strike="noStrike" spc="-1" smtClean="0">
                <a:solidFill>
                  <a:srgbClr val="000000"/>
                </a:solidFill>
                <a:uFill>
                  <a:solidFill>
                    <a:srgbClr val="FFFFFF"/>
                  </a:solidFill>
                </a:uFill>
                <a:latin typeface="Times New Roman"/>
              </a:rPr>
              <a:pPr algn="r"/>
              <a:t>20</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PlaceHolder 1"/>
          <p:cNvSpPr>
            <a:spLocks noGrp="1"/>
          </p:cNvSpPr>
          <p:nvPr>
            <p:ph type="body"/>
          </p:nvPr>
        </p:nvSpPr>
        <p:spPr>
          <a:xfrm>
            <a:off x="685800" y="4400640"/>
            <a:ext cx="5486040" cy="3600000"/>
          </a:xfrm>
          <a:prstGeom prst="rect">
            <a:avLst/>
          </a:prstGeom>
        </p:spPr>
        <p:txBody>
          <a:bodyPr/>
          <a:lstStyle/>
          <a:p>
            <a:endParaRPr lang="cs-CZ" sz="2000" b="0" strike="noStrike" spc="-1">
              <a:solidFill>
                <a:srgbClr val="000000"/>
              </a:solidFill>
              <a:uFill>
                <a:solidFill>
                  <a:srgbClr val="FFFFFF"/>
                </a:solidFill>
              </a:uFill>
              <a:latin typeface="Arial"/>
            </a:endParaRPr>
          </a:p>
        </p:txBody>
      </p:sp>
      <p:sp>
        <p:nvSpPr>
          <p:cNvPr id="152" name="TextShape 2"/>
          <p:cNvSpPr txBox="1"/>
          <p:nvPr/>
        </p:nvSpPr>
        <p:spPr>
          <a:xfrm>
            <a:off x="3884760" y="8685360"/>
            <a:ext cx="2971440" cy="458280"/>
          </a:xfrm>
          <a:prstGeom prst="rect">
            <a:avLst/>
          </a:prstGeom>
          <a:noFill/>
          <a:ln>
            <a:noFill/>
          </a:ln>
        </p:spPr>
        <p:txBody>
          <a:bodyPr anchor="b"/>
          <a:lstStyle/>
          <a:p>
            <a:pPr algn="r">
              <a:lnSpc>
                <a:spcPct val="100000"/>
              </a:lnSpc>
            </a:pPr>
            <a:fld id="{EBDAA5DD-FA6E-42EF-A4D7-9FBB23F25DB3}" type="slidenum">
              <a:rPr lang="cs-CZ" sz="1200" b="0" strike="noStrike" spc="-1">
                <a:solidFill>
                  <a:srgbClr val="000000"/>
                </a:solidFill>
                <a:uFill>
                  <a:solidFill>
                    <a:srgbClr val="FFFFFF"/>
                  </a:solidFill>
                </a:uFill>
                <a:latin typeface="+mn-lt"/>
                <a:ea typeface="+mn-ea"/>
              </a:rPr>
              <a:pPr algn="r">
                <a:lnSpc>
                  <a:spcPct val="100000"/>
                </a:lnSpc>
              </a:pPr>
              <a:t>21</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idx="10"/>
          </p:nvPr>
        </p:nvSpPr>
        <p:spPr/>
        <p:txBody>
          <a:bodyPr/>
          <a:lstStyle/>
          <a:p>
            <a:pPr algn="r"/>
            <a:fld id="{A1669B17-4454-4B6F-8EC8-8291A4E2BD71}" type="slidenum">
              <a:rPr lang="cs-CZ" sz="1400" b="0" strike="noStrike" spc="-1" smtClean="0">
                <a:solidFill>
                  <a:srgbClr val="000000"/>
                </a:solidFill>
                <a:uFill>
                  <a:solidFill>
                    <a:srgbClr val="FFFFFF"/>
                  </a:solidFill>
                </a:uFill>
                <a:latin typeface="Times New Roman"/>
              </a:rPr>
              <a:pPr algn="r"/>
              <a:t>22</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idx="10"/>
          </p:nvPr>
        </p:nvSpPr>
        <p:spPr/>
        <p:txBody>
          <a:bodyPr/>
          <a:lstStyle/>
          <a:p>
            <a:pPr algn="r"/>
            <a:fld id="{A1669B17-4454-4B6F-8EC8-8291A4E2BD71}" type="slidenum">
              <a:rPr lang="cs-CZ" sz="1400" b="0" strike="noStrike" spc="-1" smtClean="0">
                <a:solidFill>
                  <a:srgbClr val="000000"/>
                </a:solidFill>
                <a:uFill>
                  <a:solidFill>
                    <a:srgbClr val="FFFFFF"/>
                  </a:solidFill>
                </a:uFill>
                <a:latin typeface="Times New Roman"/>
              </a:rPr>
              <a:pPr algn="r"/>
              <a:t>23</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idx="10"/>
          </p:nvPr>
        </p:nvSpPr>
        <p:spPr/>
        <p:txBody>
          <a:bodyPr/>
          <a:lstStyle/>
          <a:p>
            <a:pPr algn="r"/>
            <a:fld id="{A1669B17-4454-4B6F-8EC8-8291A4E2BD71}" type="slidenum">
              <a:rPr lang="cs-CZ" sz="1400" b="0" strike="noStrike" spc="-1" smtClean="0">
                <a:solidFill>
                  <a:srgbClr val="000000"/>
                </a:solidFill>
                <a:uFill>
                  <a:solidFill>
                    <a:srgbClr val="FFFFFF"/>
                  </a:solidFill>
                </a:uFill>
                <a:latin typeface="Times New Roman"/>
              </a:rPr>
              <a:pPr algn="r"/>
              <a:t>24</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PlaceHolder 1"/>
          <p:cNvSpPr>
            <a:spLocks noGrp="1"/>
          </p:cNvSpPr>
          <p:nvPr>
            <p:ph type="body"/>
          </p:nvPr>
        </p:nvSpPr>
        <p:spPr>
          <a:xfrm>
            <a:off x="685800" y="4400640"/>
            <a:ext cx="5486040" cy="3600000"/>
          </a:xfrm>
          <a:prstGeom prst="rect">
            <a:avLst/>
          </a:prstGeom>
        </p:spPr>
        <p:txBody>
          <a:bodyPr/>
          <a:lstStyle/>
          <a:p>
            <a:endParaRPr lang="cs-CZ" sz="2000" b="0" strike="noStrike" spc="-1">
              <a:solidFill>
                <a:srgbClr val="000000"/>
              </a:solidFill>
              <a:uFill>
                <a:solidFill>
                  <a:srgbClr val="FFFFFF"/>
                </a:solidFill>
              </a:uFill>
              <a:latin typeface="Arial"/>
            </a:endParaRPr>
          </a:p>
        </p:txBody>
      </p:sp>
      <p:sp>
        <p:nvSpPr>
          <p:cNvPr id="154" name="TextShape 2"/>
          <p:cNvSpPr txBox="1"/>
          <p:nvPr/>
        </p:nvSpPr>
        <p:spPr>
          <a:xfrm>
            <a:off x="3884760" y="8685360"/>
            <a:ext cx="2971440" cy="458280"/>
          </a:xfrm>
          <a:prstGeom prst="rect">
            <a:avLst/>
          </a:prstGeom>
          <a:noFill/>
          <a:ln>
            <a:noFill/>
          </a:ln>
        </p:spPr>
        <p:txBody>
          <a:bodyPr anchor="b"/>
          <a:lstStyle/>
          <a:p>
            <a:pPr algn="r">
              <a:lnSpc>
                <a:spcPct val="100000"/>
              </a:lnSpc>
            </a:pPr>
            <a:fld id="{7641750D-8CAC-49CB-A305-FBCA448F6A93}" type="slidenum">
              <a:rPr lang="cs-CZ" sz="1200" b="0" strike="noStrike" spc="-1">
                <a:solidFill>
                  <a:srgbClr val="000000"/>
                </a:solidFill>
                <a:uFill>
                  <a:solidFill>
                    <a:srgbClr val="FFFFFF"/>
                  </a:solidFill>
                </a:uFill>
                <a:latin typeface="+mn-lt"/>
                <a:ea typeface="+mn-ea"/>
              </a:rPr>
              <a:pPr algn="r">
                <a:lnSpc>
                  <a:spcPct val="100000"/>
                </a:lnSpc>
              </a:pPr>
              <a:t>25</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PlaceHolder 1"/>
          <p:cNvSpPr>
            <a:spLocks noGrp="1"/>
          </p:cNvSpPr>
          <p:nvPr>
            <p:ph type="body"/>
          </p:nvPr>
        </p:nvSpPr>
        <p:spPr>
          <a:xfrm>
            <a:off x="685800" y="4400640"/>
            <a:ext cx="5486040" cy="3600000"/>
          </a:xfrm>
          <a:prstGeom prst="rect">
            <a:avLst/>
          </a:prstGeom>
        </p:spPr>
        <p:txBody>
          <a:bodyPr/>
          <a:lstStyle/>
          <a:p>
            <a:endParaRPr lang="cs-CZ" sz="2000" b="0" strike="noStrike" spc="-1">
              <a:solidFill>
                <a:srgbClr val="000000"/>
              </a:solidFill>
              <a:uFill>
                <a:solidFill>
                  <a:srgbClr val="FFFFFF"/>
                </a:solidFill>
              </a:uFill>
              <a:latin typeface="Arial"/>
            </a:endParaRPr>
          </a:p>
        </p:txBody>
      </p:sp>
      <p:sp>
        <p:nvSpPr>
          <p:cNvPr id="132" name="TextShape 2"/>
          <p:cNvSpPr txBox="1"/>
          <p:nvPr/>
        </p:nvSpPr>
        <p:spPr>
          <a:xfrm>
            <a:off x="3884760" y="8685360"/>
            <a:ext cx="2971440" cy="458280"/>
          </a:xfrm>
          <a:prstGeom prst="rect">
            <a:avLst/>
          </a:prstGeom>
          <a:noFill/>
          <a:ln>
            <a:noFill/>
          </a:ln>
        </p:spPr>
        <p:txBody>
          <a:bodyPr anchor="b"/>
          <a:lstStyle/>
          <a:p>
            <a:pPr algn="r">
              <a:lnSpc>
                <a:spcPct val="100000"/>
              </a:lnSpc>
            </a:pPr>
            <a:fld id="{9A64BF76-0285-4DFB-8720-72895996B061}" type="slidenum">
              <a:rPr lang="cs-CZ" sz="1200" b="0" strike="noStrike" spc="-1">
                <a:solidFill>
                  <a:srgbClr val="000000"/>
                </a:solidFill>
                <a:uFill>
                  <a:solidFill>
                    <a:srgbClr val="FFFFFF"/>
                  </a:solidFill>
                </a:uFill>
                <a:latin typeface="+mn-lt"/>
                <a:ea typeface="+mn-ea"/>
              </a:rPr>
              <a:pPr algn="r">
                <a:lnSpc>
                  <a:spcPct val="100000"/>
                </a:lnSpc>
              </a:pPr>
              <a:t>3</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PlaceHolder 1"/>
          <p:cNvSpPr>
            <a:spLocks noGrp="1"/>
          </p:cNvSpPr>
          <p:nvPr>
            <p:ph type="body"/>
          </p:nvPr>
        </p:nvSpPr>
        <p:spPr>
          <a:xfrm>
            <a:off x="685800" y="4400640"/>
            <a:ext cx="5486040" cy="3600000"/>
          </a:xfrm>
          <a:prstGeom prst="rect">
            <a:avLst/>
          </a:prstGeom>
        </p:spPr>
        <p:txBody>
          <a:bodyPr/>
          <a:lstStyle/>
          <a:p>
            <a:endParaRPr lang="cs-CZ" sz="2000" b="0" strike="noStrike" spc="-1">
              <a:solidFill>
                <a:srgbClr val="000000"/>
              </a:solidFill>
              <a:uFill>
                <a:solidFill>
                  <a:srgbClr val="FFFFFF"/>
                </a:solidFill>
              </a:uFill>
              <a:latin typeface="Arial"/>
            </a:endParaRPr>
          </a:p>
        </p:txBody>
      </p:sp>
      <p:sp>
        <p:nvSpPr>
          <p:cNvPr id="134" name="TextShape 2"/>
          <p:cNvSpPr txBox="1"/>
          <p:nvPr/>
        </p:nvSpPr>
        <p:spPr>
          <a:xfrm>
            <a:off x="3884760" y="8685360"/>
            <a:ext cx="2971440" cy="458280"/>
          </a:xfrm>
          <a:prstGeom prst="rect">
            <a:avLst/>
          </a:prstGeom>
          <a:noFill/>
          <a:ln>
            <a:noFill/>
          </a:ln>
        </p:spPr>
        <p:txBody>
          <a:bodyPr anchor="b"/>
          <a:lstStyle/>
          <a:p>
            <a:pPr algn="r">
              <a:lnSpc>
                <a:spcPct val="100000"/>
              </a:lnSpc>
            </a:pPr>
            <a:fld id="{97B22AB3-66F5-4B1B-B9BF-7901A55D94F3}" type="slidenum">
              <a:rPr lang="cs-CZ" sz="1200" b="0" strike="noStrike" spc="-1">
                <a:solidFill>
                  <a:srgbClr val="000000"/>
                </a:solidFill>
                <a:uFill>
                  <a:solidFill>
                    <a:srgbClr val="FFFFFF"/>
                  </a:solidFill>
                </a:uFill>
                <a:latin typeface="+mn-lt"/>
                <a:ea typeface="+mn-ea"/>
              </a:rPr>
              <a:pPr algn="r">
                <a:lnSpc>
                  <a:spcPct val="100000"/>
                </a:lnSpc>
              </a:pPr>
              <a:t>4</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PlaceHolder 1"/>
          <p:cNvSpPr>
            <a:spLocks noGrp="1"/>
          </p:cNvSpPr>
          <p:nvPr>
            <p:ph type="body"/>
          </p:nvPr>
        </p:nvSpPr>
        <p:spPr>
          <a:xfrm>
            <a:off x="685800" y="4400640"/>
            <a:ext cx="5486040" cy="3600000"/>
          </a:xfrm>
          <a:prstGeom prst="rect">
            <a:avLst/>
          </a:prstGeom>
        </p:spPr>
        <p:txBody>
          <a:bodyPr/>
          <a:lstStyle/>
          <a:p>
            <a:endParaRPr lang="cs-CZ" sz="2000" b="0" strike="noStrike" spc="-1">
              <a:solidFill>
                <a:srgbClr val="000000"/>
              </a:solidFill>
              <a:uFill>
                <a:solidFill>
                  <a:srgbClr val="FFFFFF"/>
                </a:solidFill>
              </a:uFill>
              <a:latin typeface="Arial"/>
            </a:endParaRPr>
          </a:p>
        </p:txBody>
      </p:sp>
      <p:sp>
        <p:nvSpPr>
          <p:cNvPr id="136" name="TextShape 2"/>
          <p:cNvSpPr txBox="1"/>
          <p:nvPr/>
        </p:nvSpPr>
        <p:spPr>
          <a:xfrm>
            <a:off x="3884760" y="8685360"/>
            <a:ext cx="2971440" cy="458280"/>
          </a:xfrm>
          <a:prstGeom prst="rect">
            <a:avLst/>
          </a:prstGeom>
          <a:noFill/>
          <a:ln>
            <a:noFill/>
          </a:ln>
        </p:spPr>
        <p:txBody>
          <a:bodyPr anchor="b"/>
          <a:lstStyle/>
          <a:p>
            <a:pPr algn="r">
              <a:lnSpc>
                <a:spcPct val="100000"/>
              </a:lnSpc>
            </a:pPr>
            <a:fld id="{E17655FC-7400-4D0A-AB4C-A08E2DF94D3A}" type="slidenum">
              <a:rPr lang="cs-CZ" sz="1200" b="0" strike="noStrike" spc="-1">
                <a:solidFill>
                  <a:srgbClr val="000000"/>
                </a:solidFill>
                <a:uFill>
                  <a:solidFill>
                    <a:srgbClr val="FFFFFF"/>
                  </a:solidFill>
                </a:uFill>
                <a:latin typeface="+mn-lt"/>
                <a:ea typeface="+mn-ea"/>
              </a:rPr>
              <a:pPr algn="r">
                <a:lnSpc>
                  <a:spcPct val="100000"/>
                </a:lnSpc>
              </a:pPr>
              <a:t>5</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PlaceHolder 1"/>
          <p:cNvSpPr>
            <a:spLocks noGrp="1"/>
          </p:cNvSpPr>
          <p:nvPr>
            <p:ph type="body"/>
          </p:nvPr>
        </p:nvSpPr>
        <p:spPr>
          <a:xfrm>
            <a:off x="685800" y="4400640"/>
            <a:ext cx="5486040" cy="3600000"/>
          </a:xfrm>
          <a:prstGeom prst="rect">
            <a:avLst/>
          </a:prstGeom>
        </p:spPr>
        <p:txBody>
          <a:bodyPr/>
          <a:lstStyle/>
          <a:p>
            <a:endParaRPr lang="cs-CZ" sz="2000" b="0" strike="noStrike" spc="-1">
              <a:solidFill>
                <a:srgbClr val="000000"/>
              </a:solidFill>
              <a:uFill>
                <a:solidFill>
                  <a:srgbClr val="FFFFFF"/>
                </a:solidFill>
              </a:uFill>
              <a:latin typeface="Arial"/>
            </a:endParaRPr>
          </a:p>
        </p:txBody>
      </p:sp>
      <p:sp>
        <p:nvSpPr>
          <p:cNvPr id="138" name="TextShape 2"/>
          <p:cNvSpPr txBox="1"/>
          <p:nvPr/>
        </p:nvSpPr>
        <p:spPr>
          <a:xfrm>
            <a:off x="3884760" y="8685360"/>
            <a:ext cx="2971440" cy="458280"/>
          </a:xfrm>
          <a:prstGeom prst="rect">
            <a:avLst/>
          </a:prstGeom>
          <a:noFill/>
          <a:ln>
            <a:noFill/>
          </a:ln>
        </p:spPr>
        <p:txBody>
          <a:bodyPr anchor="b"/>
          <a:lstStyle/>
          <a:p>
            <a:pPr algn="r">
              <a:lnSpc>
                <a:spcPct val="100000"/>
              </a:lnSpc>
            </a:pPr>
            <a:fld id="{DB078E54-E83A-4296-A7A0-52EE7D67454A}" type="slidenum">
              <a:rPr lang="cs-CZ" sz="1200" b="0" strike="noStrike" spc="-1">
                <a:solidFill>
                  <a:srgbClr val="000000"/>
                </a:solidFill>
                <a:uFill>
                  <a:solidFill>
                    <a:srgbClr val="FFFFFF"/>
                  </a:solidFill>
                </a:uFill>
                <a:latin typeface="+mn-lt"/>
                <a:ea typeface="+mn-ea"/>
              </a:rPr>
              <a:pPr algn="r">
                <a:lnSpc>
                  <a:spcPct val="100000"/>
                </a:lnSpc>
              </a:pPr>
              <a:t>6</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400640"/>
            <a:ext cx="5486040" cy="3600000"/>
          </a:xfrm>
          <a:prstGeom prst="rect">
            <a:avLst/>
          </a:prstGeom>
        </p:spPr>
        <p:txBody>
          <a:bodyPr/>
          <a:lstStyle/>
          <a:p>
            <a:endParaRPr lang="cs-CZ" sz="2000" b="0" strike="noStrike" spc="-1">
              <a:solidFill>
                <a:srgbClr val="000000"/>
              </a:solidFill>
              <a:uFill>
                <a:solidFill>
                  <a:srgbClr val="FFFFFF"/>
                </a:solidFill>
              </a:uFill>
              <a:latin typeface="Arial"/>
            </a:endParaRPr>
          </a:p>
        </p:txBody>
      </p:sp>
      <p:sp>
        <p:nvSpPr>
          <p:cNvPr id="140" name="TextShape 2"/>
          <p:cNvSpPr txBox="1"/>
          <p:nvPr/>
        </p:nvSpPr>
        <p:spPr>
          <a:xfrm>
            <a:off x="3884760" y="8685360"/>
            <a:ext cx="2971440" cy="458280"/>
          </a:xfrm>
          <a:prstGeom prst="rect">
            <a:avLst/>
          </a:prstGeom>
          <a:noFill/>
          <a:ln>
            <a:noFill/>
          </a:ln>
        </p:spPr>
        <p:txBody>
          <a:bodyPr anchor="b"/>
          <a:lstStyle/>
          <a:p>
            <a:pPr algn="r">
              <a:lnSpc>
                <a:spcPct val="100000"/>
              </a:lnSpc>
            </a:pPr>
            <a:fld id="{916B5922-B5DE-4F74-801C-52F1AC6A037F}" type="slidenum">
              <a:rPr lang="cs-CZ" sz="1200" b="0" strike="noStrike" spc="-1">
                <a:solidFill>
                  <a:srgbClr val="000000"/>
                </a:solidFill>
                <a:uFill>
                  <a:solidFill>
                    <a:srgbClr val="FFFFFF"/>
                  </a:solidFill>
                </a:uFill>
                <a:latin typeface="+mn-lt"/>
                <a:ea typeface="+mn-ea"/>
              </a:rPr>
              <a:pPr algn="r">
                <a:lnSpc>
                  <a:spcPct val="100000"/>
                </a:lnSpc>
              </a:pPr>
              <a:t>7</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PlaceHolder 1"/>
          <p:cNvSpPr>
            <a:spLocks noGrp="1"/>
          </p:cNvSpPr>
          <p:nvPr>
            <p:ph type="body"/>
          </p:nvPr>
        </p:nvSpPr>
        <p:spPr>
          <a:xfrm>
            <a:off x="685800" y="4400640"/>
            <a:ext cx="5486040" cy="3600000"/>
          </a:xfrm>
          <a:prstGeom prst="rect">
            <a:avLst/>
          </a:prstGeom>
        </p:spPr>
        <p:txBody>
          <a:bodyPr/>
          <a:lstStyle/>
          <a:p>
            <a:endParaRPr lang="cs-CZ" sz="2000" b="0" strike="noStrike" spc="-1">
              <a:solidFill>
                <a:srgbClr val="000000"/>
              </a:solidFill>
              <a:uFill>
                <a:solidFill>
                  <a:srgbClr val="FFFFFF"/>
                </a:solidFill>
              </a:uFill>
              <a:latin typeface="Arial"/>
            </a:endParaRPr>
          </a:p>
        </p:txBody>
      </p:sp>
      <p:sp>
        <p:nvSpPr>
          <p:cNvPr id="142" name="TextShape 2"/>
          <p:cNvSpPr txBox="1"/>
          <p:nvPr/>
        </p:nvSpPr>
        <p:spPr>
          <a:xfrm>
            <a:off x="3884760" y="8685360"/>
            <a:ext cx="2971440" cy="458280"/>
          </a:xfrm>
          <a:prstGeom prst="rect">
            <a:avLst/>
          </a:prstGeom>
          <a:noFill/>
          <a:ln>
            <a:noFill/>
          </a:ln>
        </p:spPr>
        <p:txBody>
          <a:bodyPr anchor="b"/>
          <a:lstStyle/>
          <a:p>
            <a:pPr algn="r">
              <a:lnSpc>
                <a:spcPct val="100000"/>
              </a:lnSpc>
            </a:pPr>
            <a:fld id="{3E5860F5-066F-45C8-9CB8-9F87D197E562}" type="slidenum">
              <a:rPr lang="cs-CZ" sz="1200" b="0" strike="noStrike" spc="-1">
                <a:solidFill>
                  <a:srgbClr val="000000"/>
                </a:solidFill>
                <a:uFill>
                  <a:solidFill>
                    <a:srgbClr val="FFFFFF"/>
                  </a:solidFill>
                </a:uFill>
                <a:latin typeface="+mn-lt"/>
                <a:ea typeface="+mn-ea"/>
              </a:rPr>
              <a:pPr algn="r">
                <a:lnSpc>
                  <a:spcPct val="100000"/>
                </a:lnSpc>
              </a:pPr>
              <a:t>8</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PlaceHolder 1"/>
          <p:cNvSpPr>
            <a:spLocks noGrp="1"/>
          </p:cNvSpPr>
          <p:nvPr>
            <p:ph type="body"/>
          </p:nvPr>
        </p:nvSpPr>
        <p:spPr>
          <a:xfrm>
            <a:off x="685800" y="4400640"/>
            <a:ext cx="5486040" cy="3600000"/>
          </a:xfrm>
          <a:prstGeom prst="rect">
            <a:avLst/>
          </a:prstGeom>
        </p:spPr>
        <p:txBody>
          <a:bodyPr/>
          <a:lstStyle/>
          <a:p>
            <a:endParaRPr lang="cs-CZ" sz="2000" b="0" strike="noStrike" spc="-1">
              <a:solidFill>
                <a:srgbClr val="000000"/>
              </a:solidFill>
              <a:uFill>
                <a:solidFill>
                  <a:srgbClr val="FFFFFF"/>
                </a:solidFill>
              </a:uFill>
              <a:latin typeface="Arial"/>
            </a:endParaRPr>
          </a:p>
        </p:txBody>
      </p:sp>
      <p:sp>
        <p:nvSpPr>
          <p:cNvPr id="144" name="TextShape 2"/>
          <p:cNvSpPr txBox="1"/>
          <p:nvPr/>
        </p:nvSpPr>
        <p:spPr>
          <a:xfrm>
            <a:off x="3884760" y="8685360"/>
            <a:ext cx="2971440" cy="458280"/>
          </a:xfrm>
          <a:prstGeom prst="rect">
            <a:avLst/>
          </a:prstGeom>
          <a:noFill/>
          <a:ln>
            <a:noFill/>
          </a:ln>
        </p:spPr>
        <p:txBody>
          <a:bodyPr anchor="b"/>
          <a:lstStyle/>
          <a:p>
            <a:pPr algn="r">
              <a:lnSpc>
                <a:spcPct val="100000"/>
              </a:lnSpc>
            </a:pPr>
            <a:fld id="{F0E2EFAD-C07E-4B1F-B02F-394D31F5C56E}" type="slidenum">
              <a:rPr lang="cs-CZ" sz="1200" b="0" strike="noStrike" spc="-1">
                <a:solidFill>
                  <a:srgbClr val="000000"/>
                </a:solidFill>
                <a:uFill>
                  <a:solidFill>
                    <a:srgbClr val="FFFFFF"/>
                  </a:solidFill>
                </a:uFill>
                <a:latin typeface="+mn-lt"/>
                <a:ea typeface="+mn-ea"/>
              </a:rPr>
              <a:pPr algn="r">
                <a:lnSpc>
                  <a:spcPct val="100000"/>
                </a:lnSpc>
              </a:pPr>
              <a:t>9</a:t>
            </a:fld>
            <a:endParaRPr lang="cs-CZ" sz="1400" b="0" strike="noStrike" spc="-1">
              <a:solidFill>
                <a:srgbClr val="000000"/>
              </a:solidFill>
              <a:uFill>
                <a:solidFill>
                  <a:srgbClr val="FFFFFF"/>
                </a:solidFill>
              </a:u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1960" y="1709640"/>
            <a:ext cx="10515240" cy="2852280"/>
          </a:xfrm>
          <a:prstGeom prst="rect">
            <a:avLst/>
          </a:prstGeom>
        </p:spPr>
        <p:txBody>
          <a:bodyPr lIns="0" tIns="0" rIns="0" bIns="0" anchor="ctr"/>
          <a:lstStyle/>
          <a:p>
            <a:endParaRPr lang="cs-CZ" sz="1800" b="0" strike="noStrike" spc="-1">
              <a:solidFill>
                <a:srgbClr val="000000"/>
              </a:solidFill>
              <a:uFill>
                <a:solidFill>
                  <a:srgbClr val="FFFFFF"/>
                </a:solidFill>
              </a:uFill>
              <a:latin typeface="Calibri"/>
            </a:endParaRPr>
          </a:p>
        </p:txBody>
      </p:sp>
      <p:sp>
        <p:nvSpPr>
          <p:cNvPr id="27" name="PlaceHolder 2"/>
          <p:cNvSpPr>
            <a:spLocks noGrp="1"/>
          </p:cNvSpPr>
          <p:nvPr>
            <p:ph type="body"/>
          </p:nvPr>
        </p:nvSpPr>
        <p:spPr>
          <a:xfrm>
            <a:off x="831960" y="4589640"/>
            <a:ext cx="1051524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28" name="PlaceHolder 3"/>
          <p:cNvSpPr>
            <a:spLocks noGrp="1"/>
          </p:cNvSpPr>
          <p:nvPr>
            <p:ph type="body"/>
          </p:nvPr>
        </p:nvSpPr>
        <p:spPr>
          <a:xfrm>
            <a:off x="831960" y="5373360"/>
            <a:ext cx="1051524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1960" y="1709640"/>
            <a:ext cx="10515240" cy="2852280"/>
          </a:xfrm>
          <a:prstGeom prst="rect">
            <a:avLst/>
          </a:prstGeom>
        </p:spPr>
        <p:txBody>
          <a:bodyPr lIns="0" tIns="0" rIns="0" bIns="0" anchor="ctr"/>
          <a:lstStyle/>
          <a:p>
            <a:endParaRPr lang="cs-CZ" sz="1800" b="0" strike="noStrike" spc="-1">
              <a:solidFill>
                <a:srgbClr val="000000"/>
              </a:solidFill>
              <a:uFill>
                <a:solidFill>
                  <a:srgbClr val="FFFFFF"/>
                </a:solidFill>
              </a:uFill>
              <a:latin typeface="Calibri"/>
            </a:endParaRPr>
          </a:p>
        </p:txBody>
      </p:sp>
      <p:sp>
        <p:nvSpPr>
          <p:cNvPr id="30" name="PlaceHolder 2"/>
          <p:cNvSpPr>
            <a:spLocks noGrp="1"/>
          </p:cNvSpPr>
          <p:nvPr>
            <p:ph type="body"/>
          </p:nvPr>
        </p:nvSpPr>
        <p:spPr>
          <a:xfrm>
            <a:off x="831960" y="4589640"/>
            <a:ext cx="513108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31" name="PlaceHolder 3"/>
          <p:cNvSpPr>
            <a:spLocks noGrp="1"/>
          </p:cNvSpPr>
          <p:nvPr>
            <p:ph type="body"/>
          </p:nvPr>
        </p:nvSpPr>
        <p:spPr>
          <a:xfrm>
            <a:off x="6220080" y="4589640"/>
            <a:ext cx="513108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32" name="PlaceHolder 4"/>
          <p:cNvSpPr>
            <a:spLocks noGrp="1"/>
          </p:cNvSpPr>
          <p:nvPr>
            <p:ph type="body"/>
          </p:nvPr>
        </p:nvSpPr>
        <p:spPr>
          <a:xfrm>
            <a:off x="6220080" y="5373360"/>
            <a:ext cx="513108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33" name="PlaceHolder 5"/>
          <p:cNvSpPr>
            <a:spLocks noGrp="1"/>
          </p:cNvSpPr>
          <p:nvPr>
            <p:ph type="body"/>
          </p:nvPr>
        </p:nvSpPr>
        <p:spPr>
          <a:xfrm>
            <a:off x="831960" y="5373360"/>
            <a:ext cx="513108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1960" y="1709640"/>
            <a:ext cx="10515240" cy="2852280"/>
          </a:xfrm>
          <a:prstGeom prst="rect">
            <a:avLst/>
          </a:prstGeom>
        </p:spPr>
        <p:txBody>
          <a:bodyPr lIns="0" tIns="0" rIns="0" bIns="0" anchor="ctr"/>
          <a:lstStyle/>
          <a:p>
            <a:endParaRPr lang="cs-CZ" sz="1800" b="0" strike="noStrike" spc="-1">
              <a:solidFill>
                <a:srgbClr val="000000"/>
              </a:solidFill>
              <a:uFill>
                <a:solidFill>
                  <a:srgbClr val="FFFFFF"/>
                </a:solidFill>
              </a:uFill>
              <a:latin typeface="Calibri"/>
            </a:endParaRPr>
          </a:p>
        </p:txBody>
      </p:sp>
      <p:sp>
        <p:nvSpPr>
          <p:cNvPr id="35" name="PlaceHolder 2"/>
          <p:cNvSpPr>
            <a:spLocks noGrp="1"/>
          </p:cNvSpPr>
          <p:nvPr>
            <p:ph type="body"/>
          </p:nvPr>
        </p:nvSpPr>
        <p:spPr>
          <a:xfrm>
            <a:off x="831960" y="4589640"/>
            <a:ext cx="10515240" cy="149976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36" name="PlaceHolder 3"/>
          <p:cNvSpPr>
            <a:spLocks noGrp="1"/>
          </p:cNvSpPr>
          <p:nvPr>
            <p:ph type="body"/>
          </p:nvPr>
        </p:nvSpPr>
        <p:spPr>
          <a:xfrm>
            <a:off x="831960" y="4589640"/>
            <a:ext cx="10515240" cy="149976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pic>
        <p:nvPicPr>
          <p:cNvPr id="37" name="Obrázek 36"/>
          <p:cNvPicPr/>
          <p:nvPr/>
        </p:nvPicPr>
        <p:blipFill>
          <a:blip r:embed="rId2"/>
          <a:stretch/>
        </p:blipFill>
        <p:spPr>
          <a:xfrm>
            <a:off x="5149440" y="4589640"/>
            <a:ext cx="1879560" cy="1499760"/>
          </a:xfrm>
          <a:prstGeom prst="rect">
            <a:avLst/>
          </a:prstGeom>
          <a:ln>
            <a:noFill/>
          </a:ln>
        </p:spPr>
      </p:pic>
      <p:pic>
        <p:nvPicPr>
          <p:cNvPr id="38" name="Obrázek 37"/>
          <p:cNvPicPr/>
          <p:nvPr/>
        </p:nvPicPr>
        <p:blipFill>
          <a:blip r:embed="rId2"/>
          <a:stretch/>
        </p:blipFill>
        <p:spPr>
          <a:xfrm>
            <a:off x="5149440" y="4589640"/>
            <a:ext cx="1879560" cy="149976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831960" y="1709640"/>
            <a:ext cx="10515240" cy="2852280"/>
          </a:xfrm>
          <a:prstGeom prst="rect">
            <a:avLst/>
          </a:prstGeom>
        </p:spPr>
        <p:txBody>
          <a:bodyPr lIns="0" tIns="0" rIns="0" bIns="0" anchor="ctr"/>
          <a:lstStyle/>
          <a:p>
            <a:endParaRPr lang="cs-CZ" sz="1800" b="0" strike="noStrike" spc="-1">
              <a:solidFill>
                <a:srgbClr val="000000"/>
              </a:solidFill>
              <a:uFill>
                <a:solidFill>
                  <a:srgbClr val="FFFFFF"/>
                </a:solidFill>
              </a:uFill>
              <a:latin typeface="Calibri"/>
            </a:endParaRPr>
          </a:p>
        </p:txBody>
      </p:sp>
      <p:sp>
        <p:nvSpPr>
          <p:cNvPr id="45" name="PlaceHolder 2"/>
          <p:cNvSpPr>
            <a:spLocks noGrp="1"/>
          </p:cNvSpPr>
          <p:nvPr>
            <p:ph type="subTitle"/>
          </p:nvPr>
        </p:nvSpPr>
        <p:spPr>
          <a:xfrm>
            <a:off x="831960" y="4589640"/>
            <a:ext cx="10515240" cy="1499760"/>
          </a:xfrm>
          <a:prstGeom prst="rect">
            <a:avLst/>
          </a:prstGeom>
        </p:spPr>
        <p:txBody>
          <a:bodyPr lIns="0" tIns="0" rIns="0" bIns="0" anchor="ctr"/>
          <a:lstStyle/>
          <a:p>
            <a:pPr algn="ctr"/>
            <a:endParaRPr lang="cs-CZ"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831960" y="1709640"/>
            <a:ext cx="10515240" cy="2852280"/>
          </a:xfrm>
          <a:prstGeom prst="rect">
            <a:avLst/>
          </a:prstGeom>
        </p:spPr>
        <p:txBody>
          <a:bodyPr lIns="0" tIns="0" rIns="0" bIns="0" anchor="ctr"/>
          <a:lstStyle/>
          <a:p>
            <a:endParaRPr lang="cs-CZ" sz="1800" b="0" strike="noStrike" spc="-1">
              <a:solidFill>
                <a:srgbClr val="000000"/>
              </a:solidFill>
              <a:uFill>
                <a:solidFill>
                  <a:srgbClr val="FFFFFF"/>
                </a:solidFill>
              </a:uFill>
              <a:latin typeface="Calibri"/>
            </a:endParaRPr>
          </a:p>
        </p:txBody>
      </p:sp>
      <p:sp>
        <p:nvSpPr>
          <p:cNvPr id="47" name="PlaceHolder 2"/>
          <p:cNvSpPr>
            <a:spLocks noGrp="1"/>
          </p:cNvSpPr>
          <p:nvPr>
            <p:ph type="body"/>
          </p:nvPr>
        </p:nvSpPr>
        <p:spPr>
          <a:xfrm>
            <a:off x="831960" y="4589640"/>
            <a:ext cx="10515240" cy="149976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1960" y="1709640"/>
            <a:ext cx="10515240" cy="2852280"/>
          </a:xfrm>
          <a:prstGeom prst="rect">
            <a:avLst/>
          </a:prstGeom>
        </p:spPr>
        <p:txBody>
          <a:bodyPr lIns="0" tIns="0" rIns="0" bIns="0" anchor="ctr"/>
          <a:lstStyle/>
          <a:p>
            <a:endParaRPr lang="cs-CZ" sz="1800" b="0" strike="noStrike" spc="-1">
              <a:solidFill>
                <a:srgbClr val="000000"/>
              </a:solidFill>
              <a:uFill>
                <a:solidFill>
                  <a:srgbClr val="FFFFFF"/>
                </a:solidFill>
              </a:uFill>
              <a:latin typeface="Calibri"/>
            </a:endParaRPr>
          </a:p>
        </p:txBody>
      </p:sp>
      <p:sp>
        <p:nvSpPr>
          <p:cNvPr id="49" name="PlaceHolder 2"/>
          <p:cNvSpPr>
            <a:spLocks noGrp="1"/>
          </p:cNvSpPr>
          <p:nvPr>
            <p:ph type="body"/>
          </p:nvPr>
        </p:nvSpPr>
        <p:spPr>
          <a:xfrm>
            <a:off x="831960" y="4589640"/>
            <a:ext cx="5131080" cy="149976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50" name="PlaceHolder 3"/>
          <p:cNvSpPr>
            <a:spLocks noGrp="1"/>
          </p:cNvSpPr>
          <p:nvPr>
            <p:ph type="body"/>
          </p:nvPr>
        </p:nvSpPr>
        <p:spPr>
          <a:xfrm>
            <a:off x="6220080" y="4589640"/>
            <a:ext cx="5131080" cy="149976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831960" y="1709640"/>
            <a:ext cx="10515240" cy="2852280"/>
          </a:xfrm>
          <a:prstGeom prst="rect">
            <a:avLst/>
          </a:prstGeom>
        </p:spPr>
        <p:txBody>
          <a:bodyPr lIns="0" tIns="0" rIns="0" bIns="0" anchor="ctr"/>
          <a:lstStyle/>
          <a:p>
            <a:endParaRPr lang="cs-CZ" sz="1800" b="0" strike="noStrike" spc="-1">
              <a:solidFill>
                <a:srgbClr val="000000"/>
              </a:solidFill>
              <a:uFill>
                <a:solidFill>
                  <a:srgbClr val="FFFFFF"/>
                </a:solidFill>
              </a:u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831960" y="1709640"/>
            <a:ext cx="10515240" cy="13222800"/>
          </a:xfrm>
          <a:prstGeom prst="rect">
            <a:avLst/>
          </a:prstGeom>
        </p:spPr>
        <p:txBody>
          <a:bodyPr lIns="0" tIns="0" rIns="0" bIns="0" anchor="ctr"/>
          <a:lstStyle/>
          <a:p>
            <a:pPr algn="ctr"/>
            <a:endParaRPr lang="cs-CZ"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831960" y="1709640"/>
            <a:ext cx="10515240" cy="2852280"/>
          </a:xfrm>
          <a:prstGeom prst="rect">
            <a:avLst/>
          </a:prstGeom>
        </p:spPr>
        <p:txBody>
          <a:bodyPr lIns="0" tIns="0" rIns="0" bIns="0" anchor="ctr"/>
          <a:lstStyle/>
          <a:p>
            <a:endParaRPr lang="cs-CZ" sz="1800" b="0" strike="noStrike" spc="-1">
              <a:solidFill>
                <a:srgbClr val="000000"/>
              </a:solidFill>
              <a:uFill>
                <a:solidFill>
                  <a:srgbClr val="FFFFFF"/>
                </a:solidFill>
              </a:uFill>
              <a:latin typeface="Calibri"/>
            </a:endParaRPr>
          </a:p>
        </p:txBody>
      </p:sp>
      <p:sp>
        <p:nvSpPr>
          <p:cNvPr id="54" name="PlaceHolder 2"/>
          <p:cNvSpPr>
            <a:spLocks noGrp="1"/>
          </p:cNvSpPr>
          <p:nvPr>
            <p:ph type="body"/>
          </p:nvPr>
        </p:nvSpPr>
        <p:spPr>
          <a:xfrm>
            <a:off x="831960" y="4589640"/>
            <a:ext cx="513108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55" name="PlaceHolder 3"/>
          <p:cNvSpPr>
            <a:spLocks noGrp="1"/>
          </p:cNvSpPr>
          <p:nvPr>
            <p:ph type="body"/>
          </p:nvPr>
        </p:nvSpPr>
        <p:spPr>
          <a:xfrm>
            <a:off x="831960" y="5373360"/>
            <a:ext cx="513108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56" name="PlaceHolder 4"/>
          <p:cNvSpPr>
            <a:spLocks noGrp="1"/>
          </p:cNvSpPr>
          <p:nvPr>
            <p:ph type="body"/>
          </p:nvPr>
        </p:nvSpPr>
        <p:spPr>
          <a:xfrm>
            <a:off x="6220080" y="4589640"/>
            <a:ext cx="5131080" cy="149976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1960" y="1709640"/>
            <a:ext cx="10515240" cy="2852280"/>
          </a:xfrm>
          <a:prstGeom prst="rect">
            <a:avLst/>
          </a:prstGeom>
        </p:spPr>
        <p:txBody>
          <a:bodyPr lIns="0" tIns="0" rIns="0" bIns="0" anchor="ctr"/>
          <a:lstStyle/>
          <a:p>
            <a:endParaRPr lang="cs-CZ" sz="1800" b="0" strike="noStrike" spc="-1">
              <a:solidFill>
                <a:srgbClr val="000000"/>
              </a:solidFill>
              <a:uFill>
                <a:solidFill>
                  <a:srgbClr val="FFFFFF"/>
                </a:solidFill>
              </a:uFill>
              <a:latin typeface="Calibri"/>
            </a:endParaRPr>
          </a:p>
        </p:txBody>
      </p:sp>
      <p:sp>
        <p:nvSpPr>
          <p:cNvPr id="6" name="PlaceHolder 2"/>
          <p:cNvSpPr>
            <a:spLocks noGrp="1"/>
          </p:cNvSpPr>
          <p:nvPr>
            <p:ph type="subTitle"/>
          </p:nvPr>
        </p:nvSpPr>
        <p:spPr>
          <a:xfrm>
            <a:off x="831960" y="4589640"/>
            <a:ext cx="10515240" cy="1499760"/>
          </a:xfrm>
          <a:prstGeom prst="rect">
            <a:avLst/>
          </a:prstGeom>
        </p:spPr>
        <p:txBody>
          <a:bodyPr lIns="0" tIns="0" rIns="0" bIns="0" anchor="ctr"/>
          <a:lstStyle/>
          <a:p>
            <a:pPr algn="ctr"/>
            <a:endParaRPr lang="cs-CZ"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831960" y="1709640"/>
            <a:ext cx="10515240" cy="2852280"/>
          </a:xfrm>
          <a:prstGeom prst="rect">
            <a:avLst/>
          </a:prstGeom>
        </p:spPr>
        <p:txBody>
          <a:bodyPr lIns="0" tIns="0" rIns="0" bIns="0" anchor="ctr"/>
          <a:lstStyle/>
          <a:p>
            <a:endParaRPr lang="cs-CZ" sz="1800" b="0" strike="noStrike" spc="-1">
              <a:solidFill>
                <a:srgbClr val="000000"/>
              </a:solidFill>
              <a:uFill>
                <a:solidFill>
                  <a:srgbClr val="FFFFFF"/>
                </a:solidFill>
              </a:uFill>
              <a:latin typeface="Calibri"/>
            </a:endParaRPr>
          </a:p>
        </p:txBody>
      </p:sp>
      <p:sp>
        <p:nvSpPr>
          <p:cNvPr id="58" name="PlaceHolder 2"/>
          <p:cNvSpPr>
            <a:spLocks noGrp="1"/>
          </p:cNvSpPr>
          <p:nvPr>
            <p:ph type="body"/>
          </p:nvPr>
        </p:nvSpPr>
        <p:spPr>
          <a:xfrm>
            <a:off x="831960" y="4589640"/>
            <a:ext cx="5131080" cy="149976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59" name="PlaceHolder 3"/>
          <p:cNvSpPr>
            <a:spLocks noGrp="1"/>
          </p:cNvSpPr>
          <p:nvPr>
            <p:ph type="body"/>
          </p:nvPr>
        </p:nvSpPr>
        <p:spPr>
          <a:xfrm>
            <a:off x="6220080" y="4589640"/>
            <a:ext cx="513108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60" name="PlaceHolder 4"/>
          <p:cNvSpPr>
            <a:spLocks noGrp="1"/>
          </p:cNvSpPr>
          <p:nvPr>
            <p:ph type="body"/>
          </p:nvPr>
        </p:nvSpPr>
        <p:spPr>
          <a:xfrm>
            <a:off x="6220080" y="5373360"/>
            <a:ext cx="513108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831960" y="1709640"/>
            <a:ext cx="10515240" cy="2852280"/>
          </a:xfrm>
          <a:prstGeom prst="rect">
            <a:avLst/>
          </a:prstGeom>
        </p:spPr>
        <p:txBody>
          <a:bodyPr lIns="0" tIns="0" rIns="0" bIns="0" anchor="ctr"/>
          <a:lstStyle/>
          <a:p>
            <a:endParaRPr lang="cs-CZ" sz="1800" b="0" strike="noStrike" spc="-1">
              <a:solidFill>
                <a:srgbClr val="000000"/>
              </a:solidFill>
              <a:uFill>
                <a:solidFill>
                  <a:srgbClr val="FFFFFF"/>
                </a:solidFill>
              </a:uFill>
              <a:latin typeface="Calibri"/>
            </a:endParaRPr>
          </a:p>
        </p:txBody>
      </p:sp>
      <p:sp>
        <p:nvSpPr>
          <p:cNvPr id="62" name="PlaceHolder 2"/>
          <p:cNvSpPr>
            <a:spLocks noGrp="1"/>
          </p:cNvSpPr>
          <p:nvPr>
            <p:ph type="body"/>
          </p:nvPr>
        </p:nvSpPr>
        <p:spPr>
          <a:xfrm>
            <a:off x="831960" y="4589640"/>
            <a:ext cx="513108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63" name="PlaceHolder 3"/>
          <p:cNvSpPr>
            <a:spLocks noGrp="1"/>
          </p:cNvSpPr>
          <p:nvPr>
            <p:ph type="body"/>
          </p:nvPr>
        </p:nvSpPr>
        <p:spPr>
          <a:xfrm>
            <a:off x="6220080" y="4589640"/>
            <a:ext cx="513108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64" name="PlaceHolder 4"/>
          <p:cNvSpPr>
            <a:spLocks noGrp="1"/>
          </p:cNvSpPr>
          <p:nvPr>
            <p:ph type="body"/>
          </p:nvPr>
        </p:nvSpPr>
        <p:spPr>
          <a:xfrm>
            <a:off x="831960" y="5373360"/>
            <a:ext cx="1051524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831960" y="1709640"/>
            <a:ext cx="10515240" cy="2852280"/>
          </a:xfrm>
          <a:prstGeom prst="rect">
            <a:avLst/>
          </a:prstGeom>
        </p:spPr>
        <p:txBody>
          <a:bodyPr lIns="0" tIns="0" rIns="0" bIns="0" anchor="ctr"/>
          <a:lstStyle/>
          <a:p>
            <a:endParaRPr lang="cs-CZ" sz="1800" b="0" strike="noStrike" spc="-1">
              <a:solidFill>
                <a:srgbClr val="000000"/>
              </a:solidFill>
              <a:uFill>
                <a:solidFill>
                  <a:srgbClr val="FFFFFF"/>
                </a:solidFill>
              </a:uFill>
              <a:latin typeface="Calibri"/>
            </a:endParaRPr>
          </a:p>
        </p:txBody>
      </p:sp>
      <p:sp>
        <p:nvSpPr>
          <p:cNvPr id="66" name="PlaceHolder 2"/>
          <p:cNvSpPr>
            <a:spLocks noGrp="1"/>
          </p:cNvSpPr>
          <p:nvPr>
            <p:ph type="body"/>
          </p:nvPr>
        </p:nvSpPr>
        <p:spPr>
          <a:xfrm>
            <a:off x="831960" y="4589640"/>
            <a:ext cx="1051524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67" name="PlaceHolder 3"/>
          <p:cNvSpPr>
            <a:spLocks noGrp="1"/>
          </p:cNvSpPr>
          <p:nvPr>
            <p:ph type="body"/>
          </p:nvPr>
        </p:nvSpPr>
        <p:spPr>
          <a:xfrm>
            <a:off x="831960" y="5373360"/>
            <a:ext cx="1051524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831960" y="1709640"/>
            <a:ext cx="10515240" cy="2852280"/>
          </a:xfrm>
          <a:prstGeom prst="rect">
            <a:avLst/>
          </a:prstGeom>
        </p:spPr>
        <p:txBody>
          <a:bodyPr lIns="0" tIns="0" rIns="0" bIns="0" anchor="ctr"/>
          <a:lstStyle/>
          <a:p>
            <a:endParaRPr lang="cs-CZ" sz="1800" b="0" strike="noStrike" spc="-1">
              <a:solidFill>
                <a:srgbClr val="000000"/>
              </a:solidFill>
              <a:uFill>
                <a:solidFill>
                  <a:srgbClr val="FFFFFF"/>
                </a:solidFill>
              </a:uFill>
              <a:latin typeface="Calibri"/>
            </a:endParaRPr>
          </a:p>
        </p:txBody>
      </p:sp>
      <p:sp>
        <p:nvSpPr>
          <p:cNvPr id="69" name="PlaceHolder 2"/>
          <p:cNvSpPr>
            <a:spLocks noGrp="1"/>
          </p:cNvSpPr>
          <p:nvPr>
            <p:ph type="body"/>
          </p:nvPr>
        </p:nvSpPr>
        <p:spPr>
          <a:xfrm>
            <a:off x="831960" y="4589640"/>
            <a:ext cx="513108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70" name="PlaceHolder 3"/>
          <p:cNvSpPr>
            <a:spLocks noGrp="1"/>
          </p:cNvSpPr>
          <p:nvPr>
            <p:ph type="body"/>
          </p:nvPr>
        </p:nvSpPr>
        <p:spPr>
          <a:xfrm>
            <a:off x="6220080" y="4589640"/>
            <a:ext cx="513108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71" name="PlaceHolder 4"/>
          <p:cNvSpPr>
            <a:spLocks noGrp="1"/>
          </p:cNvSpPr>
          <p:nvPr>
            <p:ph type="body"/>
          </p:nvPr>
        </p:nvSpPr>
        <p:spPr>
          <a:xfrm>
            <a:off x="6220080" y="5373360"/>
            <a:ext cx="513108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72" name="PlaceHolder 5"/>
          <p:cNvSpPr>
            <a:spLocks noGrp="1"/>
          </p:cNvSpPr>
          <p:nvPr>
            <p:ph type="body"/>
          </p:nvPr>
        </p:nvSpPr>
        <p:spPr>
          <a:xfrm>
            <a:off x="831960" y="5373360"/>
            <a:ext cx="513108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831960" y="1709640"/>
            <a:ext cx="10515240" cy="2852280"/>
          </a:xfrm>
          <a:prstGeom prst="rect">
            <a:avLst/>
          </a:prstGeom>
        </p:spPr>
        <p:txBody>
          <a:bodyPr lIns="0" tIns="0" rIns="0" bIns="0" anchor="ctr"/>
          <a:lstStyle/>
          <a:p>
            <a:endParaRPr lang="cs-CZ" sz="1800" b="0" strike="noStrike" spc="-1">
              <a:solidFill>
                <a:srgbClr val="000000"/>
              </a:solidFill>
              <a:uFill>
                <a:solidFill>
                  <a:srgbClr val="FFFFFF"/>
                </a:solidFill>
              </a:uFill>
              <a:latin typeface="Calibri"/>
            </a:endParaRPr>
          </a:p>
        </p:txBody>
      </p:sp>
      <p:sp>
        <p:nvSpPr>
          <p:cNvPr id="74" name="PlaceHolder 2"/>
          <p:cNvSpPr>
            <a:spLocks noGrp="1"/>
          </p:cNvSpPr>
          <p:nvPr>
            <p:ph type="body"/>
          </p:nvPr>
        </p:nvSpPr>
        <p:spPr>
          <a:xfrm>
            <a:off x="831960" y="4589640"/>
            <a:ext cx="10515240" cy="149976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75" name="PlaceHolder 3"/>
          <p:cNvSpPr>
            <a:spLocks noGrp="1"/>
          </p:cNvSpPr>
          <p:nvPr>
            <p:ph type="body"/>
          </p:nvPr>
        </p:nvSpPr>
        <p:spPr>
          <a:xfrm>
            <a:off x="831960" y="4589640"/>
            <a:ext cx="10515240" cy="149976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pic>
        <p:nvPicPr>
          <p:cNvPr id="76" name="Obrázek 75"/>
          <p:cNvPicPr/>
          <p:nvPr/>
        </p:nvPicPr>
        <p:blipFill>
          <a:blip r:embed="rId2"/>
          <a:stretch/>
        </p:blipFill>
        <p:spPr>
          <a:xfrm>
            <a:off x="5149440" y="4589640"/>
            <a:ext cx="1879560" cy="1499760"/>
          </a:xfrm>
          <a:prstGeom prst="rect">
            <a:avLst/>
          </a:prstGeom>
          <a:ln>
            <a:noFill/>
          </a:ln>
        </p:spPr>
      </p:pic>
      <p:pic>
        <p:nvPicPr>
          <p:cNvPr id="77" name="Obrázek 76"/>
          <p:cNvPicPr/>
          <p:nvPr/>
        </p:nvPicPr>
        <p:blipFill>
          <a:blip r:embed="rId2"/>
          <a:stretch/>
        </p:blipFill>
        <p:spPr>
          <a:xfrm>
            <a:off x="5149440" y="4589640"/>
            <a:ext cx="1879560" cy="149976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1960" y="1709640"/>
            <a:ext cx="10515240" cy="2852280"/>
          </a:xfrm>
          <a:prstGeom prst="rect">
            <a:avLst/>
          </a:prstGeom>
        </p:spPr>
        <p:txBody>
          <a:bodyPr lIns="0" tIns="0" rIns="0" bIns="0" anchor="ctr"/>
          <a:lstStyle/>
          <a:p>
            <a:endParaRPr lang="cs-CZ" sz="1800" b="0" strike="noStrike" spc="-1">
              <a:solidFill>
                <a:srgbClr val="000000"/>
              </a:solidFill>
              <a:uFill>
                <a:solidFill>
                  <a:srgbClr val="FFFFFF"/>
                </a:solidFill>
              </a:uFill>
              <a:latin typeface="Calibri"/>
            </a:endParaRPr>
          </a:p>
        </p:txBody>
      </p:sp>
      <p:sp>
        <p:nvSpPr>
          <p:cNvPr id="8" name="PlaceHolder 2"/>
          <p:cNvSpPr>
            <a:spLocks noGrp="1"/>
          </p:cNvSpPr>
          <p:nvPr>
            <p:ph type="body"/>
          </p:nvPr>
        </p:nvSpPr>
        <p:spPr>
          <a:xfrm>
            <a:off x="831960" y="4589640"/>
            <a:ext cx="10515240" cy="149976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1960" y="1709640"/>
            <a:ext cx="10515240" cy="2852280"/>
          </a:xfrm>
          <a:prstGeom prst="rect">
            <a:avLst/>
          </a:prstGeom>
        </p:spPr>
        <p:txBody>
          <a:bodyPr lIns="0" tIns="0" rIns="0" bIns="0" anchor="ctr"/>
          <a:lstStyle/>
          <a:p>
            <a:endParaRPr lang="cs-CZ" sz="1800" b="0" strike="noStrike" spc="-1">
              <a:solidFill>
                <a:srgbClr val="000000"/>
              </a:solidFill>
              <a:uFill>
                <a:solidFill>
                  <a:srgbClr val="FFFFFF"/>
                </a:solidFill>
              </a:uFill>
              <a:latin typeface="Calibri"/>
            </a:endParaRPr>
          </a:p>
        </p:txBody>
      </p:sp>
      <p:sp>
        <p:nvSpPr>
          <p:cNvPr id="10" name="PlaceHolder 2"/>
          <p:cNvSpPr>
            <a:spLocks noGrp="1"/>
          </p:cNvSpPr>
          <p:nvPr>
            <p:ph type="body"/>
          </p:nvPr>
        </p:nvSpPr>
        <p:spPr>
          <a:xfrm>
            <a:off x="831960" y="4589640"/>
            <a:ext cx="5131080" cy="149976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11" name="PlaceHolder 3"/>
          <p:cNvSpPr>
            <a:spLocks noGrp="1"/>
          </p:cNvSpPr>
          <p:nvPr>
            <p:ph type="body"/>
          </p:nvPr>
        </p:nvSpPr>
        <p:spPr>
          <a:xfrm>
            <a:off x="6220080" y="4589640"/>
            <a:ext cx="5131080" cy="149976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1960" y="1709640"/>
            <a:ext cx="10515240" cy="2852280"/>
          </a:xfrm>
          <a:prstGeom prst="rect">
            <a:avLst/>
          </a:prstGeom>
        </p:spPr>
        <p:txBody>
          <a:bodyPr lIns="0" tIns="0" rIns="0" bIns="0" anchor="ctr"/>
          <a:lstStyle/>
          <a:p>
            <a:endParaRPr lang="cs-CZ" sz="1800" b="0" strike="noStrike" spc="-1">
              <a:solidFill>
                <a:srgbClr val="000000"/>
              </a:solidFill>
              <a:uFill>
                <a:solidFill>
                  <a:srgbClr val="FFFFFF"/>
                </a:solidFill>
              </a:u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1960" y="1709640"/>
            <a:ext cx="10515240" cy="13222800"/>
          </a:xfrm>
          <a:prstGeom prst="rect">
            <a:avLst/>
          </a:prstGeom>
        </p:spPr>
        <p:txBody>
          <a:bodyPr lIns="0" tIns="0" rIns="0" bIns="0" anchor="ctr"/>
          <a:lstStyle/>
          <a:p>
            <a:pPr algn="ctr"/>
            <a:endParaRPr lang="cs-CZ"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1960" y="1709640"/>
            <a:ext cx="10515240" cy="2852280"/>
          </a:xfrm>
          <a:prstGeom prst="rect">
            <a:avLst/>
          </a:prstGeom>
        </p:spPr>
        <p:txBody>
          <a:bodyPr lIns="0" tIns="0" rIns="0" bIns="0" anchor="ctr"/>
          <a:lstStyle/>
          <a:p>
            <a:endParaRPr lang="cs-CZ" sz="1800" b="0" strike="noStrike" spc="-1">
              <a:solidFill>
                <a:srgbClr val="000000"/>
              </a:solidFill>
              <a:uFill>
                <a:solidFill>
                  <a:srgbClr val="FFFFFF"/>
                </a:solidFill>
              </a:uFill>
              <a:latin typeface="Calibri"/>
            </a:endParaRPr>
          </a:p>
        </p:txBody>
      </p:sp>
      <p:sp>
        <p:nvSpPr>
          <p:cNvPr id="15" name="PlaceHolder 2"/>
          <p:cNvSpPr>
            <a:spLocks noGrp="1"/>
          </p:cNvSpPr>
          <p:nvPr>
            <p:ph type="body"/>
          </p:nvPr>
        </p:nvSpPr>
        <p:spPr>
          <a:xfrm>
            <a:off x="831960" y="4589640"/>
            <a:ext cx="513108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16" name="PlaceHolder 3"/>
          <p:cNvSpPr>
            <a:spLocks noGrp="1"/>
          </p:cNvSpPr>
          <p:nvPr>
            <p:ph type="body"/>
          </p:nvPr>
        </p:nvSpPr>
        <p:spPr>
          <a:xfrm>
            <a:off x="831960" y="5373360"/>
            <a:ext cx="513108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17" name="PlaceHolder 4"/>
          <p:cNvSpPr>
            <a:spLocks noGrp="1"/>
          </p:cNvSpPr>
          <p:nvPr>
            <p:ph type="body"/>
          </p:nvPr>
        </p:nvSpPr>
        <p:spPr>
          <a:xfrm>
            <a:off x="6220080" y="4589640"/>
            <a:ext cx="5131080" cy="149976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1960" y="1709640"/>
            <a:ext cx="10515240" cy="2852280"/>
          </a:xfrm>
          <a:prstGeom prst="rect">
            <a:avLst/>
          </a:prstGeom>
        </p:spPr>
        <p:txBody>
          <a:bodyPr lIns="0" tIns="0" rIns="0" bIns="0" anchor="ctr"/>
          <a:lstStyle/>
          <a:p>
            <a:endParaRPr lang="cs-CZ" sz="1800" b="0" strike="noStrike" spc="-1">
              <a:solidFill>
                <a:srgbClr val="000000"/>
              </a:solidFill>
              <a:uFill>
                <a:solidFill>
                  <a:srgbClr val="FFFFFF"/>
                </a:solidFill>
              </a:uFill>
              <a:latin typeface="Calibri"/>
            </a:endParaRPr>
          </a:p>
        </p:txBody>
      </p:sp>
      <p:sp>
        <p:nvSpPr>
          <p:cNvPr id="19" name="PlaceHolder 2"/>
          <p:cNvSpPr>
            <a:spLocks noGrp="1"/>
          </p:cNvSpPr>
          <p:nvPr>
            <p:ph type="body"/>
          </p:nvPr>
        </p:nvSpPr>
        <p:spPr>
          <a:xfrm>
            <a:off x="831960" y="4589640"/>
            <a:ext cx="5131080" cy="149976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20" name="PlaceHolder 3"/>
          <p:cNvSpPr>
            <a:spLocks noGrp="1"/>
          </p:cNvSpPr>
          <p:nvPr>
            <p:ph type="body"/>
          </p:nvPr>
        </p:nvSpPr>
        <p:spPr>
          <a:xfrm>
            <a:off x="6220080" y="4589640"/>
            <a:ext cx="513108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21" name="PlaceHolder 4"/>
          <p:cNvSpPr>
            <a:spLocks noGrp="1"/>
          </p:cNvSpPr>
          <p:nvPr>
            <p:ph type="body"/>
          </p:nvPr>
        </p:nvSpPr>
        <p:spPr>
          <a:xfrm>
            <a:off x="6220080" y="5373360"/>
            <a:ext cx="513108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1960" y="1709640"/>
            <a:ext cx="10515240" cy="2852280"/>
          </a:xfrm>
          <a:prstGeom prst="rect">
            <a:avLst/>
          </a:prstGeom>
        </p:spPr>
        <p:txBody>
          <a:bodyPr lIns="0" tIns="0" rIns="0" bIns="0" anchor="ctr"/>
          <a:lstStyle/>
          <a:p>
            <a:endParaRPr lang="cs-CZ" sz="1800" b="0" strike="noStrike" spc="-1">
              <a:solidFill>
                <a:srgbClr val="000000"/>
              </a:solidFill>
              <a:uFill>
                <a:solidFill>
                  <a:srgbClr val="FFFFFF"/>
                </a:solidFill>
              </a:uFill>
              <a:latin typeface="Calibri"/>
            </a:endParaRPr>
          </a:p>
        </p:txBody>
      </p:sp>
      <p:sp>
        <p:nvSpPr>
          <p:cNvPr id="23" name="PlaceHolder 2"/>
          <p:cNvSpPr>
            <a:spLocks noGrp="1"/>
          </p:cNvSpPr>
          <p:nvPr>
            <p:ph type="body"/>
          </p:nvPr>
        </p:nvSpPr>
        <p:spPr>
          <a:xfrm>
            <a:off x="831960" y="4589640"/>
            <a:ext cx="513108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24" name="PlaceHolder 3"/>
          <p:cNvSpPr>
            <a:spLocks noGrp="1"/>
          </p:cNvSpPr>
          <p:nvPr>
            <p:ph type="body"/>
          </p:nvPr>
        </p:nvSpPr>
        <p:spPr>
          <a:xfrm>
            <a:off x="6220080" y="4589640"/>
            <a:ext cx="513108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
        <p:nvSpPr>
          <p:cNvPr id="25" name="PlaceHolder 4"/>
          <p:cNvSpPr>
            <a:spLocks noGrp="1"/>
          </p:cNvSpPr>
          <p:nvPr>
            <p:ph type="body"/>
          </p:nvPr>
        </p:nvSpPr>
        <p:spPr>
          <a:xfrm>
            <a:off x="831960" y="5373360"/>
            <a:ext cx="10515240" cy="715320"/>
          </a:xfrm>
          <a:prstGeom prst="rect">
            <a:avLst/>
          </a:prstGeom>
        </p:spPr>
        <p:txBody>
          <a:bodyPr lIns="0" tIns="0" rIns="0" bIns="0"/>
          <a:lstStyle/>
          <a:p>
            <a:endParaRPr lang="cs-CZ" sz="2800" b="0" strike="noStrike" spc="-1">
              <a:solidFill>
                <a:srgbClr val="000000"/>
              </a:solidFill>
              <a:uFill>
                <a:solidFill>
                  <a:srgbClr val="FFFFFF"/>
                </a:solidFill>
              </a:u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anchor="ctr"/>
          <a:lstStyle/>
          <a:p>
            <a:pPr>
              <a:lnSpc>
                <a:spcPct val="90000"/>
              </a:lnSpc>
            </a:pPr>
            <a:r>
              <a:rPr lang="cs-CZ" sz="4400" b="0" strike="noStrike" spc="-1">
                <a:solidFill>
                  <a:srgbClr val="000000"/>
                </a:solidFill>
                <a:uFill>
                  <a:solidFill>
                    <a:srgbClr val="FFFFFF"/>
                  </a:solidFill>
                </a:uFill>
                <a:latin typeface="Calibri Light"/>
              </a:rPr>
              <a:t>Kliknutím lze upravit styl.</a:t>
            </a:r>
            <a:endParaRPr lang="cs-CZ" sz="4400" b="0" strike="noStrike" spc="-1">
              <a:solidFill>
                <a:srgbClr val="000000"/>
              </a:solidFill>
              <a:uFill>
                <a:solidFill>
                  <a:srgbClr val="FFFFFF"/>
                </a:solidFill>
              </a:uFill>
              <a:latin typeface="Calibri"/>
            </a:endParaRPr>
          </a:p>
        </p:txBody>
      </p:sp>
      <p:sp>
        <p:nvSpPr>
          <p:cNvPr id="6" name="PlaceHolder 2"/>
          <p:cNvSpPr>
            <a:spLocks noGrp="1"/>
          </p:cNvSpPr>
          <p:nvPr>
            <p:ph type="body"/>
          </p:nvPr>
        </p:nvSpPr>
        <p:spPr>
          <a:xfrm>
            <a:off x="838080" y="1825560"/>
            <a:ext cx="10515240" cy="4350960"/>
          </a:xfrm>
          <a:prstGeom prst="rect">
            <a:avLst/>
          </a:prstGeom>
        </p:spPr>
        <p:txBody>
          <a:bodyPr/>
          <a:lstStyle/>
          <a:p>
            <a:pPr marL="228600" indent="-228240">
              <a:lnSpc>
                <a:spcPct val="100000"/>
              </a:lnSpc>
              <a:buClr>
                <a:srgbClr val="000000"/>
              </a:buClr>
              <a:buFont typeface="Arial"/>
              <a:buChar char="•"/>
            </a:pPr>
            <a:r>
              <a:rPr lang="cs-CZ" sz="2800" b="0" strike="noStrike" spc="-1">
                <a:solidFill>
                  <a:srgbClr val="000000"/>
                </a:solidFill>
                <a:uFill>
                  <a:solidFill>
                    <a:srgbClr val="FFFFFF"/>
                  </a:solidFill>
                </a:uFill>
                <a:latin typeface="Calibri"/>
              </a:rPr>
              <a:t>Upravte styly předlohy textu.</a:t>
            </a:r>
          </a:p>
          <a:p>
            <a:pPr marL="685800" lvl="1" indent="-228240">
              <a:lnSpc>
                <a:spcPct val="100000"/>
              </a:lnSpc>
              <a:buClr>
                <a:srgbClr val="000000"/>
              </a:buClr>
              <a:buFont typeface="Arial"/>
              <a:buChar char="•"/>
            </a:pPr>
            <a:r>
              <a:rPr lang="cs-CZ" sz="2400" b="0" strike="noStrike" spc="-1">
                <a:solidFill>
                  <a:srgbClr val="000000"/>
                </a:solidFill>
                <a:uFill>
                  <a:solidFill>
                    <a:srgbClr val="FFFFFF"/>
                  </a:solidFill>
                </a:uFill>
                <a:latin typeface="Calibri"/>
              </a:rPr>
              <a:t>Druhá úroveň</a:t>
            </a:r>
            <a:endParaRPr lang="cs-CZ" sz="2800" b="0" strike="noStrike" spc="-1">
              <a:solidFill>
                <a:srgbClr val="000000"/>
              </a:solidFill>
              <a:uFill>
                <a:solidFill>
                  <a:srgbClr val="FFFFFF"/>
                </a:solidFill>
              </a:uFill>
              <a:latin typeface="Calibri"/>
            </a:endParaRPr>
          </a:p>
          <a:p>
            <a:pPr marL="1143000" lvl="2" indent="-228240">
              <a:lnSpc>
                <a:spcPct val="100000"/>
              </a:lnSpc>
              <a:buClr>
                <a:srgbClr val="000000"/>
              </a:buClr>
              <a:buFont typeface="Arial"/>
              <a:buChar char="•"/>
            </a:pPr>
            <a:r>
              <a:rPr lang="cs-CZ" sz="2000" b="0" strike="noStrike" spc="-1">
                <a:solidFill>
                  <a:srgbClr val="000000"/>
                </a:solidFill>
                <a:uFill>
                  <a:solidFill>
                    <a:srgbClr val="FFFFFF"/>
                  </a:solidFill>
                </a:uFill>
                <a:latin typeface="Calibri"/>
              </a:rPr>
              <a:t>Třetí úroveň</a:t>
            </a:r>
            <a:endParaRPr lang="cs-CZ" sz="2800" b="0" strike="noStrike" spc="-1">
              <a:solidFill>
                <a:srgbClr val="000000"/>
              </a:solidFill>
              <a:uFill>
                <a:solidFill>
                  <a:srgbClr val="FFFFFF"/>
                </a:solidFill>
              </a:uFill>
              <a:latin typeface="Calibri"/>
            </a:endParaRPr>
          </a:p>
          <a:p>
            <a:pPr marL="1600200" lvl="3" indent="-228240">
              <a:lnSpc>
                <a:spcPct val="100000"/>
              </a:lnSpc>
              <a:buClr>
                <a:srgbClr val="000000"/>
              </a:buClr>
              <a:buFont typeface="Arial"/>
              <a:buChar char="•"/>
            </a:pPr>
            <a:r>
              <a:rPr lang="cs-CZ" sz="1800" b="0" strike="noStrike" spc="-1">
                <a:solidFill>
                  <a:srgbClr val="000000"/>
                </a:solidFill>
                <a:uFill>
                  <a:solidFill>
                    <a:srgbClr val="FFFFFF"/>
                  </a:solidFill>
                </a:uFill>
                <a:latin typeface="Calibri"/>
              </a:rPr>
              <a:t>Čtvrtá úroveň</a:t>
            </a:r>
            <a:endParaRPr lang="cs-CZ" sz="2800" b="0" strike="noStrike" spc="-1">
              <a:solidFill>
                <a:srgbClr val="000000"/>
              </a:solidFill>
              <a:uFill>
                <a:solidFill>
                  <a:srgbClr val="FFFFFF"/>
                </a:solidFill>
              </a:uFill>
              <a:latin typeface="Calibri"/>
            </a:endParaRPr>
          </a:p>
          <a:p>
            <a:pPr marL="2057400" lvl="4" indent="-228240">
              <a:lnSpc>
                <a:spcPct val="100000"/>
              </a:lnSpc>
              <a:buClr>
                <a:srgbClr val="000000"/>
              </a:buClr>
              <a:buFont typeface="Arial"/>
              <a:buChar char="•"/>
            </a:pPr>
            <a:r>
              <a:rPr lang="cs-CZ" sz="1800" b="0" strike="noStrike" spc="-1">
                <a:solidFill>
                  <a:srgbClr val="000000"/>
                </a:solidFill>
                <a:uFill>
                  <a:solidFill>
                    <a:srgbClr val="FFFFFF"/>
                  </a:solidFill>
                </a:uFill>
                <a:latin typeface="Calibri"/>
              </a:rPr>
              <a:t>Pátá úroveň</a:t>
            </a:r>
            <a:endParaRPr lang="cs-CZ" sz="2800" b="0" strike="noStrike" spc="-1">
              <a:solidFill>
                <a:srgbClr val="000000"/>
              </a:solidFill>
              <a:uFill>
                <a:solidFill>
                  <a:srgbClr val="FFFFFF"/>
                </a:solidFill>
              </a:uFill>
              <a:latin typeface="Calibri"/>
            </a:endParaRPr>
          </a:p>
        </p:txBody>
      </p:sp>
      <p:sp>
        <p:nvSpPr>
          <p:cNvPr id="2" name="PlaceHolder 3"/>
          <p:cNvSpPr>
            <a:spLocks noGrp="1"/>
          </p:cNvSpPr>
          <p:nvPr>
            <p:ph type="dt"/>
          </p:nvPr>
        </p:nvSpPr>
        <p:spPr>
          <a:xfrm>
            <a:off x="838080" y="6356520"/>
            <a:ext cx="2742840" cy="364680"/>
          </a:xfrm>
          <a:prstGeom prst="rect">
            <a:avLst/>
          </a:prstGeom>
        </p:spPr>
        <p:txBody>
          <a:bodyPr anchor="ctr"/>
          <a:lstStyle/>
          <a:p>
            <a:pPr>
              <a:lnSpc>
                <a:spcPct val="100000"/>
              </a:lnSpc>
            </a:pPr>
            <a:fld id="{CAAF15A3-6A36-43BC-9418-7DCF485D98CE}" type="datetime">
              <a:rPr lang="cs-CZ" sz="1200" b="0" strike="noStrike" spc="-1">
                <a:solidFill>
                  <a:srgbClr val="8B8B8B"/>
                </a:solidFill>
                <a:uFill>
                  <a:solidFill>
                    <a:srgbClr val="FFFFFF"/>
                  </a:solidFill>
                </a:uFill>
                <a:latin typeface="Calibri"/>
              </a:rPr>
              <a:pPr>
                <a:lnSpc>
                  <a:spcPct val="100000"/>
                </a:lnSpc>
              </a:pPr>
              <a:t>6.6.2017</a:t>
            </a:fld>
            <a:endParaRPr lang="cs-CZ" sz="1400" b="0" strike="noStrike" spc="-1">
              <a:solidFill>
                <a:srgbClr val="000000"/>
              </a:solidFill>
              <a:uFill>
                <a:solidFill>
                  <a:srgbClr val="FFFFFF"/>
                </a:solidFill>
              </a:uFill>
              <a:latin typeface="Times New Roman"/>
            </a:endParaRPr>
          </a:p>
        </p:txBody>
      </p:sp>
      <p:sp>
        <p:nvSpPr>
          <p:cNvPr id="3" name="PlaceHolder 4"/>
          <p:cNvSpPr>
            <a:spLocks noGrp="1"/>
          </p:cNvSpPr>
          <p:nvPr>
            <p:ph type="ftr"/>
          </p:nvPr>
        </p:nvSpPr>
        <p:spPr>
          <a:xfrm>
            <a:off x="4038480" y="6356520"/>
            <a:ext cx="4114440" cy="364680"/>
          </a:xfrm>
          <a:prstGeom prst="rect">
            <a:avLst/>
          </a:prstGeom>
        </p:spPr>
        <p:txBody>
          <a:bodyPr anchor="ctr"/>
          <a:lstStyle/>
          <a:p>
            <a:endParaRPr lang="cs-CZ" sz="2400" b="0" strike="noStrike" spc="-1">
              <a:solidFill>
                <a:srgbClr val="000000"/>
              </a:solidFill>
              <a:uFill>
                <a:solidFill>
                  <a:srgbClr val="FFFFFF"/>
                </a:solidFill>
              </a:uFill>
              <a:latin typeface="Times New Roman"/>
            </a:endParaRPr>
          </a:p>
        </p:txBody>
      </p:sp>
      <p:sp>
        <p:nvSpPr>
          <p:cNvPr id="4" name="PlaceHolder 5"/>
          <p:cNvSpPr>
            <a:spLocks noGrp="1"/>
          </p:cNvSpPr>
          <p:nvPr>
            <p:ph type="sldNum"/>
          </p:nvPr>
        </p:nvSpPr>
        <p:spPr>
          <a:xfrm>
            <a:off x="8610480" y="6356520"/>
            <a:ext cx="2742840" cy="364680"/>
          </a:xfrm>
          <a:prstGeom prst="rect">
            <a:avLst/>
          </a:prstGeom>
        </p:spPr>
        <p:txBody>
          <a:bodyPr anchor="ctr"/>
          <a:lstStyle/>
          <a:p>
            <a:pPr algn="r">
              <a:lnSpc>
                <a:spcPct val="100000"/>
              </a:lnSpc>
            </a:pPr>
            <a:fld id="{23D715B2-8B7D-42C4-8B0A-B2D955FD7E71}" type="slidenum">
              <a:rPr lang="cs-CZ" sz="1200" b="0" strike="noStrike" spc="-1">
                <a:solidFill>
                  <a:srgbClr val="8B8B8B"/>
                </a:solidFill>
                <a:uFill>
                  <a:solidFill>
                    <a:srgbClr val="FFFFFF"/>
                  </a:solidFill>
                </a:uFill>
                <a:latin typeface="Calibri"/>
              </a:rPr>
              <a:pPr algn="r">
                <a:lnSpc>
                  <a:spcPct val="100000"/>
                </a:lnSpc>
              </a:pPr>
              <a:t>‹#›</a:t>
            </a:fld>
            <a:endParaRPr lang="cs-CZ"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831960" y="1709640"/>
            <a:ext cx="10515240" cy="2852280"/>
          </a:xfrm>
          <a:prstGeom prst="rect">
            <a:avLst/>
          </a:prstGeom>
        </p:spPr>
        <p:txBody>
          <a:bodyPr anchor="b"/>
          <a:lstStyle/>
          <a:p>
            <a:pPr>
              <a:lnSpc>
                <a:spcPct val="100000"/>
              </a:lnSpc>
            </a:pPr>
            <a:r>
              <a:rPr lang="cs-CZ" sz="6000" b="0" strike="noStrike" spc="-1">
                <a:solidFill>
                  <a:srgbClr val="000000"/>
                </a:solidFill>
                <a:uFill>
                  <a:solidFill>
                    <a:srgbClr val="FFFFFF"/>
                  </a:solidFill>
                </a:uFill>
                <a:latin typeface="Calibri Light"/>
              </a:rPr>
              <a:t>Kliknutím lze upravit styl.</a:t>
            </a:r>
            <a:endParaRPr lang="cs-CZ" sz="6000" b="0" strike="noStrike" spc="-1">
              <a:solidFill>
                <a:srgbClr val="000000"/>
              </a:solidFill>
              <a:uFill>
                <a:solidFill>
                  <a:srgbClr val="FFFFFF"/>
                </a:solidFill>
              </a:uFill>
              <a:latin typeface="Calibri"/>
            </a:endParaRPr>
          </a:p>
        </p:txBody>
      </p:sp>
      <p:sp>
        <p:nvSpPr>
          <p:cNvPr id="40" name="PlaceHolder 2"/>
          <p:cNvSpPr>
            <a:spLocks noGrp="1"/>
          </p:cNvSpPr>
          <p:nvPr>
            <p:ph type="body"/>
          </p:nvPr>
        </p:nvSpPr>
        <p:spPr>
          <a:xfrm>
            <a:off x="831960" y="4589640"/>
            <a:ext cx="10515240" cy="1499760"/>
          </a:xfrm>
          <a:prstGeom prst="rect">
            <a:avLst/>
          </a:prstGeom>
        </p:spPr>
        <p:txBody>
          <a:bodyPr/>
          <a:lstStyle/>
          <a:p>
            <a:pPr>
              <a:lnSpc>
                <a:spcPct val="100000"/>
              </a:lnSpc>
            </a:pPr>
            <a:r>
              <a:rPr lang="cs-CZ" sz="2400" b="0" strike="noStrike" spc="-1">
                <a:solidFill>
                  <a:srgbClr val="8B8B8B"/>
                </a:solidFill>
                <a:uFill>
                  <a:solidFill>
                    <a:srgbClr val="FFFFFF"/>
                  </a:solidFill>
                </a:uFill>
                <a:latin typeface="Calibri"/>
              </a:rPr>
              <a:t>Upravte styly předlohy textu.</a:t>
            </a:r>
            <a:endParaRPr lang="cs-CZ" sz="2400" b="0" strike="noStrike" spc="-1">
              <a:solidFill>
                <a:srgbClr val="000000"/>
              </a:solidFill>
              <a:uFill>
                <a:solidFill>
                  <a:srgbClr val="FFFFFF"/>
                </a:solidFill>
              </a:uFill>
              <a:latin typeface="Calibri"/>
            </a:endParaRPr>
          </a:p>
        </p:txBody>
      </p:sp>
      <p:sp>
        <p:nvSpPr>
          <p:cNvPr id="41" name="PlaceHolder 3"/>
          <p:cNvSpPr>
            <a:spLocks noGrp="1"/>
          </p:cNvSpPr>
          <p:nvPr>
            <p:ph type="dt"/>
          </p:nvPr>
        </p:nvSpPr>
        <p:spPr>
          <a:xfrm>
            <a:off x="838080" y="6356520"/>
            <a:ext cx="2742840" cy="364680"/>
          </a:xfrm>
          <a:prstGeom prst="rect">
            <a:avLst/>
          </a:prstGeom>
        </p:spPr>
        <p:txBody>
          <a:bodyPr anchor="ctr"/>
          <a:lstStyle/>
          <a:p>
            <a:pPr>
              <a:lnSpc>
                <a:spcPct val="100000"/>
              </a:lnSpc>
            </a:pPr>
            <a:fld id="{08586D6F-56DD-41C1-9DE6-A6341ACEB1A7}" type="datetime">
              <a:rPr lang="cs-CZ" sz="1200" b="0" strike="noStrike" spc="-1">
                <a:solidFill>
                  <a:srgbClr val="8B8B8B"/>
                </a:solidFill>
                <a:uFill>
                  <a:solidFill>
                    <a:srgbClr val="FFFFFF"/>
                  </a:solidFill>
                </a:uFill>
                <a:latin typeface="Calibri"/>
              </a:rPr>
              <a:pPr>
                <a:lnSpc>
                  <a:spcPct val="100000"/>
                </a:lnSpc>
              </a:pPr>
              <a:t>6.6.2017</a:t>
            </a:fld>
            <a:endParaRPr lang="cs-CZ" sz="1400" b="0" strike="noStrike" spc="-1">
              <a:solidFill>
                <a:srgbClr val="000000"/>
              </a:solidFill>
              <a:uFill>
                <a:solidFill>
                  <a:srgbClr val="FFFFFF"/>
                </a:solidFill>
              </a:uFill>
              <a:latin typeface="Times New Roman"/>
            </a:endParaRPr>
          </a:p>
        </p:txBody>
      </p:sp>
      <p:sp>
        <p:nvSpPr>
          <p:cNvPr id="42" name="PlaceHolder 4"/>
          <p:cNvSpPr>
            <a:spLocks noGrp="1"/>
          </p:cNvSpPr>
          <p:nvPr>
            <p:ph type="ftr"/>
          </p:nvPr>
        </p:nvSpPr>
        <p:spPr>
          <a:xfrm>
            <a:off x="4038480" y="6356520"/>
            <a:ext cx="4114440" cy="364680"/>
          </a:xfrm>
          <a:prstGeom prst="rect">
            <a:avLst/>
          </a:prstGeom>
        </p:spPr>
        <p:txBody>
          <a:bodyPr anchor="ctr"/>
          <a:lstStyle/>
          <a:p>
            <a:endParaRPr lang="cs-CZ" sz="2400" b="0" strike="noStrike" spc="-1">
              <a:solidFill>
                <a:srgbClr val="000000"/>
              </a:solidFill>
              <a:uFill>
                <a:solidFill>
                  <a:srgbClr val="FFFFFF"/>
                </a:solidFill>
              </a:uFill>
              <a:latin typeface="Times New Roman"/>
            </a:endParaRPr>
          </a:p>
        </p:txBody>
      </p:sp>
      <p:sp>
        <p:nvSpPr>
          <p:cNvPr id="43" name="PlaceHolder 5"/>
          <p:cNvSpPr>
            <a:spLocks noGrp="1"/>
          </p:cNvSpPr>
          <p:nvPr>
            <p:ph type="sldNum"/>
          </p:nvPr>
        </p:nvSpPr>
        <p:spPr>
          <a:xfrm>
            <a:off x="8610480" y="6356520"/>
            <a:ext cx="2742840" cy="364680"/>
          </a:xfrm>
          <a:prstGeom prst="rect">
            <a:avLst/>
          </a:prstGeom>
        </p:spPr>
        <p:txBody>
          <a:bodyPr anchor="ctr"/>
          <a:lstStyle/>
          <a:p>
            <a:pPr algn="r">
              <a:lnSpc>
                <a:spcPct val="100000"/>
              </a:lnSpc>
            </a:pPr>
            <a:fld id="{1D81713E-79E1-436C-A39C-B99997DA7F6E}" type="slidenum">
              <a:rPr lang="cs-CZ" sz="1200" b="0" strike="noStrike" spc="-1">
                <a:solidFill>
                  <a:srgbClr val="8B8B8B"/>
                </a:solidFill>
                <a:uFill>
                  <a:solidFill>
                    <a:srgbClr val="FFFFFF"/>
                  </a:solidFill>
                </a:uFill>
                <a:latin typeface="Calibri"/>
              </a:rPr>
              <a:pPr algn="r">
                <a:lnSpc>
                  <a:spcPct val="100000"/>
                </a:lnSpc>
              </a:pPr>
              <a:t>‹#›</a:t>
            </a:fld>
            <a:endParaRPr lang="cs-CZ"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ww.upv.cz/"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www.wipo.int/" TargetMode="External"/><Relationship Id="rId5" Type="http://schemas.openxmlformats.org/officeDocument/2006/relationships/hyperlink" Target="http://www.tess2.uspto.gov/" TargetMode="External"/><Relationship Id="rId4" Type="http://schemas.openxmlformats.org/officeDocument/2006/relationships/hyperlink" Target="http://www.euipo.europa.eu/"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domeny.soud.cz"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extShape 1"/>
          <p:cNvSpPr txBox="1"/>
          <p:nvPr/>
        </p:nvSpPr>
        <p:spPr>
          <a:xfrm>
            <a:off x="838080" y="365040"/>
            <a:ext cx="10515240" cy="320400"/>
          </a:xfrm>
          <a:prstGeom prst="rect">
            <a:avLst/>
          </a:prstGeom>
          <a:noFill/>
          <a:ln>
            <a:noFill/>
          </a:ln>
        </p:spPr>
        <p:txBody>
          <a:bodyPr anchor="ctr"/>
          <a:lstStyle/>
          <a:p>
            <a:pPr>
              <a:lnSpc>
                <a:spcPct val="90000"/>
              </a:lnSpc>
            </a:pPr>
            <a:r>
              <a:rPr lang="cs-CZ" sz="4400" b="0" strike="noStrike" spc="-1">
                <a:solidFill>
                  <a:srgbClr val="000000"/>
                </a:solidFill>
                <a:uFill>
                  <a:solidFill>
                    <a:srgbClr val="FFFFFF"/>
                  </a:solidFill>
                </a:uFill>
                <a:latin typeface="Calibri Light"/>
              </a:rPr>
              <a:t>
</a:t>
            </a:r>
            <a:endParaRPr lang="cs-CZ" sz="1800" b="0" strike="noStrike" spc="-1">
              <a:solidFill>
                <a:srgbClr val="000000"/>
              </a:solidFill>
              <a:uFill>
                <a:solidFill>
                  <a:srgbClr val="FFFFFF"/>
                </a:solidFill>
              </a:uFill>
              <a:latin typeface="Calibri"/>
            </a:endParaRPr>
          </a:p>
        </p:txBody>
      </p:sp>
      <p:pic>
        <p:nvPicPr>
          <p:cNvPr id="84" name="Zástupný symbol pro obsah 5"/>
          <p:cNvPicPr/>
          <p:nvPr/>
        </p:nvPicPr>
        <p:blipFill>
          <a:blip r:embed="rId3"/>
          <a:stretch/>
        </p:blipFill>
        <p:spPr>
          <a:xfrm>
            <a:off x="1496880" y="622440"/>
            <a:ext cx="9196200" cy="559404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extShape 2"/>
          <p:cNvSpPr txBox="1"/>
          <p:nvPr/>
        </p:nvSpPr>
        <p:spPr>
          <a:xfrm>
            <a:off x="838080" y="836712"/>
            <a:ext cx="10515240" cy="5339808"/>
          </a:xfrm>
          <a:prstGeom prst="rect">
            <a:avLst/>
          </a:prstGeom>
          <a:noFill/>
          <a:ln>
            <a:noFill/>
          </a:ln>
        </p:spPr>
        <p:txBody>
          <a:bodyPr/>
          <a:lstStyle/>
          <a:p>
            <a:pPr marL="360" algn="ctr">
              <a:lnSpc>
                <a:spcPct val="100000"/>
              </a:lnSpc>
              <a:buClr>
                <a:srgbClr val="000000"/>
              </a:buClr>
            </a:pPr>
            <a:r>
              <a:rPr lang="cs-CZ" sz="2800" b="1" strike="noStrike" spc="-1" dirty="0" err="1" smtClean="0">
                <a:solidFill>
                  <a:srgbClr val="000000"/>
                </a:solidFill>
                <a:uFill>
                  <a:solidFill>
                    <a:srgbClr val="FFFFFF"/>
                  </a:solidFill>
                </a:uFill>
                <a:latin typeface="Segoe UI Light" panose="020B0502040204020203" pitchFamily="34" charset="0"/>
              </a:rPr>
              <a:t>Where</a:t>
            </a:r>
            <a:r>
              <a:rPr lang="cs-CZ" sz="2800" b="1" strike="noStrike" spc="-1" dirty="0" smtClean="0">
                <a:solidFill>
                  <a:srgbClr val="000000"/>
                </a:solidFill>
                <a:uFill>
                  <a:solidFill>
                    <a:srgbClr val="FFFFFF"/>
                  </a:solidFill>
                </a:uFill>
                <a:latin typeface="Segoe UI Light" panose="020B0502040204020203" pitchFamily="34" charset="0"/>
              </a:rPr>
              <a:t> to </a:t>
            </a:r>
            <a:r>
              <a:rPr lang="cs-CZ" sz="2800" b="1" strike="noStrike" spc="-1" dirty="0" err="1" smtClean="0">
                <a:solidFill>
                  <a:srgbClr val="000000"/>
                </a:solidFill>
                <a:uFill>
                  <a:solidFill>
                    <a:srgbClr val="FFFFFF"/>
                  </a:solidFill>
                </a:uFill>
                <a:latin typeface="Segoe UI Light" panose="020B0502040204020203" pitchFamily="34" charset="0"/>
              </a:rPr>
              <a:t>find</a:t>
            </a:r>
            <a:r>
              <a:rPr lang="cs-CZ" sz="2800" b="1" strike="noStrike" spc="-1" dirty="0" smtClean="0">
                <a:solidFill>
                  <a:srgbClr val="000000"/>
                </a:solidFill>
                <a:uFill>
                  <a:solidFill>
                    <a:srgbClr val="FFFFFF"/>
                  </a:solidFill>
                </a:uFill>
                <a:latin typeface="Segoe UI Light" panose="020B0502040204020203" pitchFamily="34" charset="0"/>
              </a:rPr>
              <a:t> </a:t>
            </a:r>
            <a:r>
              <a:rPr lang="cs-CZ" sz="2800" b="1" strike="noStrike" spc="-1" dirty="0" err="1" smtClean="0">
                <a:solidFill>
                  <a:srgbClr val="000000"/>
                </a:solidFill>
                <a:uFill>
                  <a:solidFill>
                    <a:srgbClr val="FFFFFF"/>
                  </a:solidFill>
                </a:uFill>
                <a:latin typeface="Segoe UI Light" panose="020B0502040204020203" pitchFamily="34" charset="0"/>
              </a:rPr>
              <a:t>help</a:t>
            </a:r>
            <a:endParaRPr lang="cs-CZ" sz="2800" b="1" strike="noStrike" spc="-1" dirty="0" smtClean="0">
              <a:solidFill>
                <a:srgbClr val="000000"/>
              </a:solidFill>
              <a:uFill>
                <a:solidFill>
                  <a:srgbClr val="FFFFFF"/>
                </a:solidFill>
              </a:uFill>
              <a:latin typeface="Segoe UI Light" panose="020B0502040204020203" pitchFamily="34" charset="0"/>
            </a:endParaRPr>
          </a:p>
          <a:p>
            <a:pPr marL="228600" indent="-228240">
              <a:lnSpc>
                <a:spcPct val="100000"/>
              </a:lnSpc>
              <a:buClr>
                <a:srgbClr val="000000"/>
              </a:buClr>
              <a:buFont typeface="Arial"/>
              <a:buChar char="•"/>
            </a:pPr>
            <a:endParaRPr lang="cs-CZ" sz="2000" spc="-1" dirty="0">
              <a:solidFill>
                <a:srgbClr val="000000"/>
              </a:solidFill>
              <a:uFill>
                <a:solidFill>
                  <a:srgbClr val="FFFFFF"/>
                </a:solidFill>
              </a:uFill>
              <a:latin typeface="Segoe UI Light" panose="020B0502040204020203" pitchFamily="34" charset="0"/>
            </a:endParaRPr>
          </a:p>
          <a:p>
            <a:pPr marL="228600" indent="-228240">
              <a:lnSpc>
                <a:spcPct val="100000"/>
              </a:lnSpc>
              <a:buClr>
                <a:srgbClr val="000000"/>
              </a:buClr>
              <a:buFont typeface="Arial"/>
              <a:buChar char="•"/>
            </a:pPr>
            <a:endParaRPr lang="cs-CZ" sz="2000" b="0" strike="noStrike" spc="-1" dirty="0" smtClean="0">
              <a:solidFill>
                <a:srgbClr val="000000"/>
              </a:solidFill>
              <a:uFill>
                <a:solidFill>
                  <a:srgbClr val="FFFFFF"/>
                </a:solidFill>
              </a:uFill>
              <a:latin typeface="Segoe UI Light" panose="020B0502040204020203" pitchFamily="34" charset="0"/>
            </a:endParaRPr>
          </a:p>
          <a:p>
            <a:pPr marL="228600" indent="-228240">
              <a:lnSpc>
                <a:spcPct val="100000"/>
              </a:lnSpc>
              <a:buClr>
                <a:srgbClr val="000000"/>
              </a:buClr>
              <a:buFont typeface="Arial"/>
              <a:buChar char="•"/>
            </a:pPr>
            <a:r>
              <a:rPr lang="cs-CZ" sz="2000" b="0" strike="noStrike" spc="-1" dirty="0" smtClean="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Is</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your</a:t>
            </a:r>
            <a:r>
              <a:rPr lang="cs-CZ" sz="2000" b="0" strike="noStrike" spc="-1" dirty="0">
                <a:solidFill>
                  <a:srgbClr val="000000"/>
                </a:solidFill>
                <a:uFill>
                  <a:solidFill>
                    <a:srgbClr val="FFFFFF"/>
                  </a:solidFill>
                </a:uFill>
                <a:latin typeface="Segoe UI Light" panose="020B0502040204020203" pitchFamily="34" charset="0"/>
              </a:rPr>
              <a:t> Trademark </a:t>
            </a:r>
            <a:r>
              <a:rPr lang="cs-CZ" sz="2000" b="0" strike="noStrike" spc="-1" dirty="0" err="1">
                <a:solidFill>
                  <a:srgbClr val="000000"/>
                </a:solidFill>
                <a:uFill>
                  <a:solidFill>
                    <a:srgbClr val="FFFFFF"/>
                  </a:solidFill>
                </a:uFill>
                <a:latin typeface="Segoe UI Light" panose="020B0502040204020203" pitchFamily="34" charset="0"/>
              </a:rPr>
              <a:t>registerable</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We</a:t>
            </a:r>
            <a:r>
              <a:rPr lang="cs-CZ" sz="2000" b="0" strike="noStrike" spc="-1" dirty="0">
                <a:solidFill>
                  <a:srgbClr val="000000"/>
                </a:solidFill>
                <a:uFill>
                  <a:solidFill>
                    <a:srgbClr val="FFFFFF"/>
                  </a:solidFill>
                </a:uFill>
                <a:latin typeface="Segoe UI Light" panose="020B0502040204020203" pitchFamily="34" charset="0"/>
              </a:rPr>
              <a:t> will </a:t>
            </a:r>
            <a:r>
              <a:rPr lang="cs-CZ" sz="2000" b="0" strike="noStrike" spc="-1" dirty="0" err="1">
                <a:solidFill>
                  <a:srgbClr val="000000"/>
                </a:solidFill>
                <a:uFill>
                  <a:solidFill>
                    <a:srgbClr val="FFFFFF"/>
                  </a:solidFill>
                </a:uFill>
                <a:latin typeface="Segoe UI Light" panose="020B0502040204020203" pitchFamily="34" charset="0"/>
              </a:rPr>
              <a:t>recommend</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which</a:t>
            </a:r>
            <a:r>
              <a:rPr lang="cs-CZ" sz="2000" b="0" strike="noStrike" spc="-1" dirty="0">
                <a:solidFill>
                  <a:srgbClr val="000000"/>
                </a:solidFill>
                <a:uFill>
                  <a:solidFill>
                    <a:srgbClr val="FFFFFF"/>
                  </a:solidFill>
                </a:uFill>
                <a:latin typeface="Segoe UI Light" panose="020B0502040204020203" pitchFamily="34" charset="0"/>
              </a:rPr>
              <a:t> type </a:t>
            </a:r>
            <a:r>
              <a:rPr lang="cs-CZ" sz="2000" b="0" strike="noStrike" spc="-1" dirty="0" err="1">
                <a:solidFill>
                  <a:srgbClr val="000000"/>
                </a:solidFill>
                <a:uFill>
                  <a:solidFill>
                    <a:srgbClr val="FFFFFF"/>
                  </a:solidFill>
                </a:uFill>
                <a:latin typeface="Segoe UI Light" panose="020B0502040204020203" pitchFamily="34" charset="0"/>
              </a:rPr>
              <a:t>of</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protection</a:t>
            </a:r>
            <a:r>
              <a:rPr lang="cs-CZ" sz="2000" b="0" strike="noStrike" spc="-1" dirty="0">
                <a:solidFill>
                  <a:srgbClr val="000000"/>
                </a:solidFill>
                <a:uFill>
                  <a:solidFill>
                    <a:srgbClr val="FFFFFF"/>
                  </a:solidFill>
                </a:uFill>
                <a:latin typeface="Segoe UI Light" panose="020B0502040204020203" pitchFamily="34" charset="0"/>
              </a:rPr>
              <a:t> to </a:t>
            </a:r>
            <a:r>
              <a:rPr lang="cs-CZ" sz="2000" b="0" strike="noStrike" spc="-1" dirty="0" err="1">
                <a:solidFill>
                  <a:srgbClr val="000000"/>
                </a:solidFill>
                <a:uFill>
                  <a:solidFill>
                    <a:srgbClr val="FFFFFF"/>
                  </a:solidFill>
                </a:uFill>
                <a:latin typeface="Segoe UI Light" panose="020B0502040204020203" pitchFamily="34" charset="0"/>
              </a:rPr>
              <a:t>choose</a:t>
            </a:r>
            <a:endParaRPr lang="cs-CZ" sz="2800" b="0" strike="noStrike" spc="-1" dirty="0">
              <a:solidFill>
                <a:srgbClr val="000000"/>
              </a:solidFill>
              <a:uFill>
                <a:solidFill>
                  <a:srgbClr val="FFFFFF"/>
                </a:solidFill>
              </a:uFill>
              <a:latin typeface="Segoe UI Light" panose="020B0502040204020203" pitchFamily="34" charset="0"/>
            </a:endParaRPr>
          </a:p>
          <a:p>
            <a:pPr>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marL="228600" indent="-228240">
              <a:lnSpc>
                <a:spcPct val="100000"/>
              </a:lnSpc>
              <a:buClr>
                <a:srgbClr val="000000"/>
              </a:buClr>
              <a:buFont typeface="Arial"/>
              <a:buChar char="•"/>
            </a:pPr>
            <a:r>
              <a:rPr lang="cs-CZ" sz="2000" b="0" strike="noStrike" spc="-1" dirty="0" err="1">
                <a:solidFill>
                  <a:srgbClr val="000000"/>
                </a:solidFill>
                <a:uFill>
                  <a:solidFill>
                    <a:srgbClr val="FFFFFF"/>
                  </a:solidFill>
                </a:uFill>
                <a:latin typeface="Segoe UI Light" panose="020B0502040204020203" pitchFamily="34" charset="0"/>
              </a:rPr>
              <a:t>We</a:t>
            </a:r>
            <a:r>
              <a:rPr lang="cs-CZ" sz="2000" b="0" strike="noStrike" spc="-1" dirty="0">
                <a:solidFill>
                  <a:srgbClr val="000000"/>
                </a:solidFill>
                <a:uFill>
                  <a:solidFill>
                    <a:srgbClr val="FFFFFF"/>
                  </a:solidFill>
                </a:uFill>
                <a:latin typeface="Segoe UI Light" panose="020B0502040204020203" pitchFamily="34" charset="0"/>
              </a:rPr>
              <a:t> will </a:t>
            </a:r>
            <a:r>
              <a:rPr lang="cs-CZ" sz="2000" b="0" strike="noStrike" spc="-1" dirty="0" err="1">
                <a:solidFill>
                  <a:srgbClr val="000000"/>
                </a:solidFill>
                <a:uFill>
                  <a:solidFill>
                    <a:srgbClr val="FFFFFF"/>
                  </a:solidFill>
                </a:uFill>
                <a:latin typeface="Segoe UI Light" panose="020B0502040204020203" pitchFamily="34" charset="0"/>
              </a:rPr>
              <a:t>undertake</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pre-registration</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research</a:t>
            </a:r>
            <a:endParaRPr lang="cs-CZ" sz="2800" b="0" strike="noStrike" spc="-1" dirty="0">
              <a:solidFill>
                <a:srgbClr val="000000"/>
              </a:solidFill>
              <a:uFill>
                <a:solidFill>
                  <a:srgbClr val="FFFFFF"/>
                </a:solidFill>
              </a:uFill>
              <a:latin typeface="Segoe UI Light" panose="020B0502040204020203" pitchFamily="34" charset="0"/>
            </a:endParaRPr>
          </a:p>
          <a:p>
            <a:pPr>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marL="228600" indent="-228240">
              <a:lnSpc>
                <a:spcPct val="100000"/>
              </a:lnSpc>
              <a:buClr>
                <a:srgbClr val="000000"/>
              </a:buClr>
              <a:buFont typeface="Arial"/>
              <a:buChar char="•"/>
            </a:pPr>
            <a:r>
              <a:rPr lang="cs-CZ" sz="2000" b="0" strike="noStrike" spc="-1" dirty="0" err="1">
                <a:solidFill>
                  <a:srgbClr val="000000"/>
                </a:solidFill>
                <a:uFill>
                  <a:solidFill>
                    <a:srgbClr val="FFFFFF"/>
                  </a:solidFill>
                </a:uFill>
                <a:latin typeface="Segoe UI Light" panose="020B0502040204020203" pitchFamily="34" charset="0"/>
              </a:rPr>
              <a:t>We</a:t>
            </a:r>
            <a:r>
              <a:rPr lang="cs-CZ" sz="2000" b="0" strike="noStrike" spc="-1" dirty="0">
                <a:solidFill>
                  <a:srgbClr val="000000"/>
                </a:solidFill>
                <a:uFill>
                  <a:solidFill>
                    <a:srgbClr val="FFFFFF"/>
                  </a:solidFill>
                </a:uFill>
                <a:latin typeface="Segoe UI Light" panose="020B0502040204020203" pitchFamily="34" charset="0"/>
              </a:rPr>
              <a:t> will </a:t>
            </a:r>
            <a:r>
              <a:rPr lang="cs-CZ" sz="2000" b="0" strike="noStrike" spc="-1" dirty="0" err="1">
                <a:solidFill>
                  <a:srgbClr val="000000"/>
                </a:solidFill>
                <a:uFill>
                  <a:solidFill>
                    <a:srgbClr val="FFFFFF"/>
                  </a:solidFill>
                </a:uFill>
                <a:latin typeface="Segoe UI Light" panose="020B0502040204020203" pitchFamily="34" charset="0"/>
              </a:rPr>
              <a:t>complete</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the</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registration</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form</a:t>
            </a:r>
            <a:r>
              <a:rPr lang="cs-CZ" sz="2000" b="0" strike="noStrike" spc="-1" dirty="0">
                <a:solidFill>
                  <a:srgbClr val="000000"/>
                </a:solidFill>
                <a:uFill>
                  <a:solidFill>
                    <a:srgbClr val="FFFFFF"/>
                  </a:solidFill>
                </a:uFill>
                <a:latin typeface="Segoe UI Light" panose="020B0502040204020203" pitchFamily="34" charset="0"/>
              </a:rPr>
              <a:t> and </a:t>
            </a:r>
            <a:r>
              <a:rPr lang="cs-CZ" sz="2000" b="0" strike="noStrike" spc="-1" dirty="0" err="1">
                <a:solidFill>
                  <a:srgbClr val="000000"/>
                </a:solidFill>
                <a:uFill>
                  <a:solidFill>
                    <a:srgbClr val="FFFFFF"/>
                  </a:solidFill>
                </a:uFill>
                <a:latin typeface="Segoe UI Light" panose="020B0502040204020203" pitchFamily="34" charset="0"/>
              </a:rPr>
              <a:t>register</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with</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all</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authorities</a:t>
            </a:r>
            <a:endParaRPr lang="cs-CZ" sz="2800" b="0" strike="noStrike" spc="-1" dirty="0">
              <a:solidFill>
                <a:srgbClr val="000000"/>
              </a:solidFill>
              <a:uFill>
                <a:solidFill>
                  <a:srgbClr val="FFFFFF"/>
                </a:solidFill>
              </a:uFill>
              <a:latin typeface="Segoe UI Light" panose="020B0502040204020203" pitchFamily="34" charset="0"/>
            </a:endParaRPr>
          </a:p>
          <a:p>
            <a:pPr>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marL="228600" indent="-228240">
              <a:lnSpc>
                <a:spcPct val="100000"/>
              </a:lnSpc>
              <a:buClr>
                <a:srgbClr val="000000"/>
              </a:buClr>
              <a:buFont typeface="Arial"/>
              <a:buChar char="•"/>
            </a:pPr>
            <a:r>
              <a:rPr lang="cs-CZ" sz="2000" b="0" strike="noStrike" spc="-1" dirty="0" err="1">
                <a:solidFill>
                  <a:srgbClr val="000000"/>
                </a:solidFill>
                <a:uFill>
                  <a:solidFill>
                    <a:srgbClr val="FFFFFF"/>
                  </a:solidFill>
                </a:uFill>
                <a:latin typeface="Segoe UI Light" panose="020B0502040204020203" pitchFamily="34" charset="0"/>
              </a:rPr>
              <a:t>We</a:t>
            </a:r>
            <a:r>
              <a:rPr lang="cs-CZ" sz="2000" b="0" strike="noStrike" spc="-1" dirty="0">
                <a:solidFill>
                  <a:srgbClr val="000000"/>
                </a:solidFill>
                <a:uFill>
                  <a:solidFill>
                    <a:srgbClr val="FFFFFF"/>
                  </a:solidFill>
                </a:uFill>
                <a:latin typeface="Segoe UI Light" panose="020B0502040204020203" pitchFamily="34" charset="0"/>
              </a:rPr>
              <a:t> will </a:t>
            </a:r>
            <a:r>
              <a:rPr lang="cs-CZ" sz="2000" b="0" strike="noStrike" spc="-1" dirty="0" err="1">
                <a:solidFill>
                  <a:srgbClr val="000000"/>
                </a:solidFill>
                <a:uFill>
                  <a:solidFill>
                    <a:srgbClr val="FFFFFF"/>
                  </a:solidFill>
                </a:uFill>
                <a:latin typeface="Segoe UI Light" panose="020B0502040204020203" pitchFamily="34" charset="0"/>
              </a:rPr>
              <a:t>enforce</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your</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rights</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when</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someone</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violates</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them</a:t>
            </a:r>
            <a:endParaRPr lang="cs-CZ" sz="2800" b="0" strike="noStrike" spc="-1" dirty="0">
              <a:solidFill>
                <a:srgbClr val="000000"/>
              </a:solidFill>
              <a:uFill>
                <a:solidFill>
                  <a:srgbClr val="FFFFFF"/>
                </a:solidFill>
              </a:uFill>
              <a:latin typeface="Segoe UI Light" panose="020B0502040204020203" pitchFamily="34" charset="0"/>
            </a:endParaRPr>
          </a:p>
          <a:p>
            <a:pPr>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marL="228600" indent="-228240">
              <a:lnSpc>
                <a:spcPct val="100000"/>
              </a:lnSpc>
              <a:buClr>
                <a:srgbClr val="000000"/>
              </a:buClr>
              <a:buFont typeface="Arial"/>
              <a:buChar char="•"/>
            </a:pPr>
            <a:r>
              <a:rPr lang="cs-CZ" sz="2000" b="0" strike="noStrike" spc="-1" dirty="0" err="1">
                <a:solidFill>
                  <a:srgbClr val="000000"/>
                </a:solidFill>
                <a:uFill>
                  <a:solidFill>
                    <a:srgbClr val="FFFFFF"/>
                  </a:solidFill>
                </a:uFill>
                <a:latin typeface="Segoe UI Light" panose="020B0502040204020203" pitchFamily="34" charset="0"/>
              </a:rPr>
              <a:t>We</a:t>
            </a:r>
            <a:r>
              <a:rPr lang="cs-CZ" sz="2000" b="0" strike="noStrike" spc="-1" dirty="0">
                <a:solidFill>
                  <a:srgbClr val="000000"/>
                </a:solidFill>
                <a:uFill>
                  <a:solidFill>
                    <a:srgbClr val="FFFFFF"/>
                  </a:solidFill>
                </a:uFill>
                <a:latin typeface="Segoe UI Light" panose="020B0502040204020203" pitchFamily="34" charset="0"/>
              </a:rPr>
              <a:t> will </a:t>
            </a:r>
            <a:r>
              <a:rPr lang="cs-CZ" sz="2000" b="0" strike="noStrike" spc="-1" dirty="0" err="1">
                <a:solidFill>
                  <a:srgbClr val="000000"/>
                </a:solidFill>
                <a:uFill>
                  <a:solidFill>
                    <a:srgbClr val="FFFFFF"/>
                  </a:solidFill>
                </a:uFill>
                <a:latin typeface="Segoe UI Light" panose="020B0502040204020203" pitchFamily="34" charset="0"/>
              </a:rPr>
              <a:t>protect</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you</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from</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claims</a:t>
            </a:r>
            <a:r>
              <a:rPr lang="cs-CZ" sz="2000" b="0" strike="noStrike" spc="-1" dirty="0">
                <a:solidFill>
                  <a:srgbClr val="000000"/>
                </a:solidFill>
                <a:uFill>
                  <a:solidFill>
                    <a:srgbClr val="FFFFFF"/>
                  </a:solidFill>
                </a:uFill>
                <a:latin typeface="Segoe UI Light" panose="020B0502040204020203" pitchFamily="34" charset="0"/>
              </a:rPr>
              <a:t> by </a:t>
            </a:r>
            <a:r>
              <a:rPr lang="cs-CZ" sz="2000" b="0" strike="noStrike" spc="-1" dirty="0" err="1">
                <a:solidFill>
                  <a:srgbClr val="000000"/>
                </a:solidFill>
                <a:uFill>
                  <a:solidFill>
                    <a:srgbClr val="FFFFFF"/>
                  </a:solidFill>
                </a:uFill>
                <a:latin typeface="Segoe UI Light" panose="020B0502040204020203" pitchFamily="34" charset="0"/>
              </a:rPr>
              <a:t>third</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parties</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who</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detect</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registrations</a:t>
            </a:r>
            <a:r>
              <a:rPr lang="cs-CZ" sz="2000" b="0" strike="noStrike" spc="-1" dirty="0">
                <a:solidFill>
                  <a:srgbClr val="000000"/>
                </a:solidFill>
                <a:uFill>
                  <a:solidFill>
                    <a:srgbClr val="FFFFFF"/>
                  </a:solidFill>
                </a:uFill>
                <a:latin typeface="Segoe UI Light" panose="020B0502040204020203" pitchFamily="34" charset="0"/>
              </a:rPr>
              <a:t> and </a:t>
            </a:r>
            <a:r>
              <a:rPr lang="cs-CZ" sz="2000" b="0" strike="noStrike" spc="-1" dirty="0" err="1">
                <a:solidFill>
                  <a:srgbClr val="000000"/>
                </a:solidFill>
                <a:uFill>
                  <a:solidFill>
                    <a:srgbClr val="FFFFFF"/>
                  </a:solidFill>
                </a:uFill>
                <a:latin typeface="Segoe UI Light" panose="020B0502040204020203" pitchFamily="34" charset="0"/>
              </a:rPr>
              <a:t>sue</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automatically</a:t>
            </a:r>
            <a:r>
              <a:rPr lang="cs-CZ" sz="2000" b="0" strike="noStrike" spc="-1" dirty="0">
                <a:solidFill>
                  <a:srgbClr val="000000"/>
                </a:solidFill>
                <a:uFill>
                  <a:solidFill>
                    <a:srgbClr val="FFFFFF"/>
                  </a:solidFill>
                </a:uFill>
                <a:latin typeface="Segoe UI Light" panose="020B0502040204020203" pitchFamily="34" charset="0"/>
              </a:rPr>
              <a:t>)</a:t>
            </a:r>
            <a:endParaRPr lang="cs-CZ" sz="2800" b="0" strike="noStrike" spc="-1" dirty="0">
              <a:solidFill>
                <a:srgbClr val="000000"/>
              </a:solidFill>
              <a:uFill>
                <a:solidFill>
                  <a:srgbClr val="FFFFFF"/>
                </a:solidFill>
              </a:uFill>
              <a:latin typeface="Segoe UI Light" panose="020B0502040204020203" pitchFamily="34" charset="0"/>
            </a:endParaRPr>
          </a:p>
          <a:p>
            <a:pPr>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marL="228600" indent="-228240">
              <a:lnSpc>
                <a:spcPct val="100000"/>
              </a:lnSpc>
              <a:buClr>
                <a:srgbClr val="000000"/>
              </a:buClr>
              <a:buFont typeface="Arial"/>
              <a:buChar char="•"/>
            </a:pPr>
            <a:r>
              <a:rPr lang="cs-CZ" sz="2000" b="0" strike="noStrike" spc="-1" dirty="0" err="1">
                <a:solidFill>
                  <a:srgbClr val="000000"/>
                </a:solidFill>
                <a:uFill>
                  <a:solidFill>
                    <a:srgbClr val="FFFFFF"/>
                  </a:solidFill>
                </a:uFill>
                <a:latin typeface="Segoe UI Light" panose="020B0502040204020203" pitchFamily="34" charset="0"/>
              </a:rPr>
              <a:t>We</a:t>
            </a:r>
            <a:r>
              <a:rPr lang="cs-CZ" sz="2000" b="0" strike="noStrike" spc="-1" dirty="0">
                <a:solidFill>
                  <a:srgbClr val="000000"/>
                </a:solidFill>
                <a:uFill>
                  <a:solidFill>
                    <a:srgbClr val="FFFFFF"/>
                  </a:solidFill>
                </a:uFill>
                <a:latin typeface="Segoe UI Light" panose="020B0502040204020203" pitchFamily="34" charset="0"/>
              </a:rPr>
              <a:t> will </a:t>
            </a:r>
            <a:r>
              <a:rPr lang="cs-CZ" sz="2000" b="0" strike="noStrike" spc="-1" dirty="0" err="1">
                <a:solidFill>
                  <a:srgbClr val="000000"/>
                </a:solidFill>
                <a:uFill>
                  <a:solidFill>
                    <a:srgbClr val="FFFFFF"/>
                  </a:solidFill>
                </a:uFill>
                <a:latin typeface="Segoe UI Light" panose="020B0502040204020203" pitchFamily="34" charset="0"/>
              </a:rPr>
              <a:t>counsel</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you</a:t>
            </a:r>
            <a:r>
              <a:rPr lang="cs-CZ" sz="2000" b="0" strike="noStrike" spc="-1" dirty="0">
                <a:solidFill>
                  <a:srgbClr val="000000"/>
                </a:solidFill>
                <a:uFill>
                  <a:solidFill>
                    <a:srgbClr val="FFFFFF"/>
                  </a:solidFill>
                </a:uFill>
                <a:latin typeface="Segoe UI Light" panose="020B0502040204020203" pitchFamily="34" charset="0"/>
              </a:rPr>
              <a:t> on </a:t>
            </a:r>
            <a:r>
              <a:rPr lang="cs-CZ" sz="2000" b="0" strike="noStrike" spc="-1" dirty="0" err="1">
                <a:solidFill>
                  <a:srgbClr val="000000"/>
                </a:solidFill>
                <a:uFill>
                  <a:solidFill>
                    <a:srgbClr val="FFFFFF"/>
                  </a:solidFill>
                </a:uFill>
                <a:latin typeface="Segoe UI Light" panose="020B0502040204020203" pitchFamily="34" charset="0"/>
              </a:rPr>
              <a:t>transferring</a:t>
            </a:r>
            <a:endParaRPr lang="cs-CZ" sz="2800" b="0" strike="noStrike" spc="-1" dirty="0">
              <a:solidFill>
                <a:srgbClr val="000000"/>
              </a:solidFill>
              <a:uFill>
                <a:solidFill>
                  <a:srgbClr val="FFFFFF"/>
                </a:solidFill>
              </a:uFill>
              <a:latin typeface="Segoe UI Light" panose="020B0502040204020203"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TextShape 1"/>
          <p:cNvSpPr txBox="1"/>
          <p:nvPr/>
        </p:nvSpPr>
        <p:spPr>
          <a:xfrm>
            <a:off x="838080" y="365040"/>
            <a:ext cx="10515240" cy="1325160"/>
          </a:xfrm>
          <a:prstGeom prst="rect">
            <a:avLst/>
          </a:prstGeom>
          <a:noFill/>
          <a:ln>
            <a:noFill/>
          </a:ln>
        </p:spPr>
        <p:txBody>
          <a:bodyPr anchor="ctr"/>
          <a:lstStyle/>
          <a:p>
            <a:pPr algn="ctr">
              <a:lnSpc>
                <a:spcPct val="100000"/>
              </a:lnSpc>
            </a:pPr>
            <a:r>
              <a:rPr lang="cs-CZ" sz="2800" b="0" strike="noStrike" spc="-1">
                <a:solidFill>
                  <a:srgbClr val="000000"/>
                </a:solidFill>
                <a:uFill>
                  <a:solidFill>
                    <a:srgbClr val="FFFFFF"/>
                  </a:solidFill>
                </a:uFill>
                <a:latin typeface="Segoe UI Light"/>
              </a:rPr>
              <a:t>
</a:t>
            </a:r>
            <a:r>
              <a:rPr lang="cs-CZ" sz="2800" b="1" strike="noStrike" spc="-1">
                <a:solidFill>
                  <a:srgbClr val="000000"/>
                </a:solidFill>
                <a:uFill>
                  <a:solidFill>
                    <a:srgbClr val="FFFFFF"/>
                  </a:solidFill>
                </a:uFill>
                <a:latin typeface="Segoe UI Light"/>
              </a:rPr>
              <a:t>How to register and fill an application
</a:t>
            </a:r>
            <a:endParaRPr lang="cs-CZ" sz="1800" b="0" strike="noStrike" spc="-1">
              <a:solidFill>
                <a:srgbClr val="000000"/>
              </a:solidFill>
              <a:uFill>
                <a:solidFill>
                  <a:srgbClr val="FFFFFF"/>
                </a:solidFill>
              </a:uFill>
              <a:latin typeface="Calibri"/>
            </a:endParaRPr>
          </a:p>
        </p:txBody>
      </p:sp>
      <p:sp>
        <p:nvSpPr>
          <p:cNvPr id="104" name="TextShape 2"/>
          <p:cNvSpPr txBox="1"/>
          <p:nvPr/>
        </p:nvSpPr>
        <p:spPr>
          <a:xfrm>
            <a:off x="838080" y="1603080"/>
            <a:ext cx="10515240" cy="4573440"/>
          </a:xfrm>
          <a:prstGeom prst="rect">
            <a:avLst/>
          </a:prstGeom>
          <a:noFill/>
          <a:ln>
            <a:noFill/>
          </a:ln>
        </p:spPr>
        <p:txBody>
          <a:bodyPr/>
          <a:lstStyle/>
          <a:p>
            <a:pPr marL="228600" indent="-228240">
              <a:lnSpc>
                <a:spcPct val="90000"/>
              </a:lnSpc>
              <a:buClr>
                <a:srgbClr val="000000"/>
              </a:buClr>
              <a:buFont typeface="Arial"/>
              <a:buChar char="•"/>
            </a:pPr>
            <a:r>
              <a:rPr lang="cs-CZ" sz="2000" b="0" strike="noStrike" spc="-1" dirty="0" err="1">
                <a:solidFill>
                  <a:srgbClr val="000000"/>
                </a:solidFill>
                <a:uFill>
                  <a:solidFill>
                    <a:srgbClr val="FFFFFF"/>
                  </a:solidFill>
                </a:uFill>
                <a:latin typeface="Segoe UI Light" panose="020B0502040204020203" pitchFamily="34" charset="0"/>
              </a:rPr>
              <a:t>National</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level</a:t>
            </a:r>
            <a:r>
              <a:rPr lang="cs-CZ" sz="2000" b="0" strike="noStrike" spc="-1" dirty="0">
                <a:solidFill>
                  <a:srgbClr val="000000"/>
                </a:solidFill>
                <a:uFill>
                  <a:solidFill>
                    <a:srgbClr val="FFFFFF"/>
                  </a:solidFill>
                </a:uFill>
                <a:latin typeface="Segoe UI Light" panose="020B0502040204020203" pitchFamily="34" charset="0"/>
              </a:rPr>
              <a:t> Trademark registry </a:t>
            </a:r>
            <a:r>
              <a:rPr lang="cs-CZ" sz="2000" b="0" u="sng" strike="noStrike" spc="-1" dirty="0" smtClean="0">
                <a:solidFill>
                  <a:srgbClr val="0563C1"/>
                </a:solidFill>
                <a:uFill>
                  <a:solidFill>
                    <a:srgbClr val="FFFFFF"/>
                  </a:solidFill>
                </a:uFill>
                <a:latin typeface="Segoe UI Light" panose="020B0502040204020203" pitchFamily="34" charset="0"/>
                <a:hlinkClick r:id="rId3"/>
              </a:rPr>
              <a:t>www.upv.cz</a:t>
            </a:r>
            <a:endParaRPr lang="cs-CZ" sz="2000" b="0" u="sng" strike="noStrike" spc="-1" dirty="0" smtClean="0">
              <a:solidFill>
                <a:srgbClr val="0563C1"/>
              </a:solidFill>
              <a:uFill>
                <a:solidFill>
                  <a:srgbClr val="FFFFFF"/>
                </a:solidFill>
              </a:uFill>
              <a:latin typeface="Segoe UI Light" panose="020B0502040204020203" pitchFamily="34" charset="0"/>
            </a:endParaRPr>
          </a:p>
          <a:p>
            <a:pPr marL="228600" indent="-228240">
              <a:lnSpc>
                <a:spcPct val="90000"/>
              </a:lnSpc>
              <a:buClr>
                <a:srgbClr val="000000"/>
              </a:buClr>
              <a:buFont typeface="Arial"/>
              <a:buChar char="•"/>
            </a:pPr>
            <a:endParaRPr lang="cs-CZ" sz="2800" b="0" strike="noStrike" spc="-1" dirty="0">
              <a:solidFill>
                <a:srgbClr val="000000"/>
              </a:solidFill>
              <a:uFill>
                <a:solidFill>
                  <a:srgbClr val="FFFFFF"/>
                </a:solidFill>
              </a:uFill>
              <a:latin typeface="Segoe UI Light" panose="020B0502040204020203" pitchFamily="34" charset="0"/>
            </a:endParaRPr>
          </a:p>
          <a:p>
            <a:pPr marL="228600" indent="-228240">
              <a:lnSpc>
                <a:spcPct val="90000"/>
              </a:lnSpc>
              <a:buClr>
                <a:srgbClr val="000000"/>
              </a:buClr>
              <a:buFont typeface="Arial"/>
              <a:buChar char="•"/>
            </a:pPr>
            <a:r>
              <a:rPr lang="cs-CZ" sz="2000" b="0" strike="noStrike" spc="-1" dirty="0">
                <a:solidFill>
                  <a:srgbClr val="000000"/>
                </a:solidFill>
                <a:uFill>
                  <a:solidFill>
                    <a:srgbClr val="FFFFFF"/>
                  </a:solidFill>
                </a:uFill>
                <a:latin typeface="Segoe UI Light" panose="020B0502040204020203" pitchFamily="34" charset="0"/>
              </a:rPr>
              <a:t>EU Trademark registry </a:t>
            </a:r>
            <a:r>
              <a:rPr lang="cs-CZ" sz="2000" b="0" u="sng" strike="noStrike" spc="-1" dirty="0">
                <a:solidFill>
                  <a:srgbClr val="0563C1"/>
                </a:solidFill>
                <a:uFill>
                  <a:solidFill>
                    <a:srgbClr val="FFFFFF"/>
                  </a:solidFill>
                </a:uFill>
                <a:latin typeface="Segoe UI Light" panose="020B0502040204020203" pitchFamily="34" charset="0"/>
                <a:hlinkClick r:id="rId4"/>
              </a:rPr>
              <a:t>www.euipo.europa.eu</a:t>
            </a:r>
            <a:endParaRPr lang="cs-CZ" sz="2800" b="0" strike="noStrike" spc="-1" dirty="0">
              <a:solidFill>
                <a:srgbClr val="000000"/>
              </a:solidFill>
              <a:uFill>
                <a:solidFill>
                  <a:srgbClr val="FFFFFF"/>
                </a:solidFill>
              </a:uFill>
              <a:latin typeface="Segoe UI Light" panose="020B0502040204020203" pitchFamily="34" charset="0"/>
            </a:endParaRPr>
          </a:p>
          <a:p>
            <a:pPr marL="228600" indent="-228240">
              <a:lnSpc>
                <a:spcPct val="90000"/>
              </a:lnSpc>
              <a:buClr>
                <a:srgbClr val="000000"/>
              </a:buClr>
              <a:buFont typeface="Arial"/>
              <a:buChar char="•"/>
            </a:pPr>
            <a:endParaRPr lang="cs-CZ" sz="2000" b="0" strike="noStrike" spc="-1" dirty="0" smtClean="0">
              <a:solidFill>
                <a:srgbClr val="000000"/>
              </a:solidFill>
              <a:uFill>
                <a:solidFill>
                  <a:srgbClr val="FFFFFF"/>
                </a:solidFill>
              </a:uFill>
              <a:latin typeface="Segoe UI Light" panose="020B0502040204020203" pitchFamily="34" charset="0"/>
            </a:endParaRPr>
          </a:p>
          <a:p>
            <a:pPr marL="228600" indent="-228240">
              <a:lnSpc>
                <a:spcPct val="90000"/>
              </a:lnSpc>
              <a:buClr>
                <a:srgbClr val="000000"/>
              </a:buClr>
              <a:buFont typeface="Arial"/>
              <a:buChar char="•"/>
            </a:pPr>
            <a:r>
              <a:rPr lang="cs-CZ" sz="2000" b="0" strike="noStrike" spc="-1" dirty="0" err="1" smtClean="0">
                <a:solidFill>
                  <a:srgbClr val="000000"/>
                </a:solidFill>
                <a:uFill>
                  <a:solidFill>
                    <a:srgbClr val="FFFFFF"/>
                  </a:solidFill>
                </a:uFill>
                <a:latin typeface="Segoe UI Light" panose="020B0502040204020203" pitchFamily="34" charset="0"/>
              </a:rPr>
              <a:t>U.S</a:t>
            </a:r>
            <a:r>
              <a:rPr lang="cs-CZ" sz="2000" b="0" strike="noStrike" spc="-1" dirty="0">
                <a:solidFill>
                  <a:srgbClr val="000000"/>
                </a:solidFill>
                <a:uFill>
                  <a:solidFill>
                    <a:srgbClr val="FFFFFF"/>
                  </a:solidFill>
                </a:uFill>
                <a:latin typeface="Segoe UI Light" panose="020B0502040204020203" pitchFamily="34" charset="0"/>
              </a:rPr>
              <a:t>. Patent and Trademark Office </a:t>
            </a:r>
            <a:r>
              <a:rPr lang="cs-CZ" sz="2000" b="0" u="sng" strike="noStrike" spc="-1" dirty="0">
                <a:solidFill>
                  <a:srgbClr val="0563C1"/>
                </a:solidFill>
                <a:uFill>
                  <a:solidFill>
                    <a:srgbClr val="FFFFFF"/>
                  </a:solidFill>
                </a:uFill>
                <a:latin typeface="Segoe UI Light" panose="020B0502040204020203" pitchFamily="34" charset="0"/>
                <a:hlinkClick r:id="rId5"/>
              </a:rPr>
              <a:t>www.tess2.uspto.gov</a:t>
            </a:r>
            <a:r>
              <a:rPr lang="cs-CZ" sz="2000" b="0" strike="noStrike" spc="-1" dirty="0">
                <a:solidFill>
                  <a:srgbClr val="000000"/>
                </a:solidFill>
                <a:uFill>
                  <a:solidFill>
                    <a:srgbClr val="FFFFFF"/>
                  </a:solidFill>
                </a:uFill>
                <a:latin typeface="Segoe UI Light" panose="020B0502040204020203" pitchFamily="34" charset="0"/>
              </a:rPr>
              <a:t> (Trademark </a:t>
            </a:r>
            <a:r>
              <a:rPr lang="cs-CZ" sz="2000" b="0" strike="noStrike" spc="-1" dirty="0" err="1">
                <a:solidFill>
                  <a:srgbClr val="000000"/>
                </a:solidFill>
                <a:uFill>
                  <a:solidFill>
                    <a:srgbClr val="FFFFFF"/>
                  </a:solidFill>
                </a:uFill>
                <a:latin typeface="Segoe UI Light" panose="020B0502040204020203" pitchFamily="34" charset="0"/>
              </a:rPr>
              <a:t>Electronic</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Search</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System</a:t>
            </a:r>
            <a:r>
              <a:rPr lang="cs-CZ" sz="2000" b="0" strike="noStrike" spc="-1" dirty="0">
                <a:solidFill>
                  <a:srgbClr val="000000"/>
                </a:solidFill>
                <a:uFill>
                  <a:solidFill>
                    <a:srgbClr val="FFFFFF"/>
                  </a:solidFill>
                </a:uFill>
                <a:latin typeface="Segoe UI Light" panose="020B0502040204020203" pitchFamily="34" charset="0"/>
              </a:rPr>
              <a:t>)</a:t>
            </a:r>
            <a:endParaRPr lang="cs-CZ" sz="2800" b="0" strike="noStrike" spc="-1" dirty="0">
              <a:solidFill>
                <a:srgbClr val="000000"/>
              </a:solidFill>
              <a:uFill>
                <a:solidFill>
                  <a:srgbClr val="FFFFFF"/>
                </a:solidFill>
              </a:uFill>
              <a:latin typeface="Segoe UI Light" panose="020B0502040204020203" pitchFamily="34" charset="0"/>
            </a:endParaRPr>
          </a:p>
          <a:p>
            <a:pPr marL="228600" indent="-228240">
              <a:lnSpc>
                <a:spcPct val="100000"/>
              </a:lnSpc>
              <a:buClr>
                <a:srgbClr val="000000"/>
              </a:buClr>
              <a:buFont typeface="Arial"/>
              <a:buChar char="•"/>
            </a:pPr>
            <a:endParaRPr lang="cs-CZ" sz="2000" b="0" strike="noStrike" spc="-1" dirty="0" smtClean="0">
              <a:solidFill>
                <a:srgbClr val="000000"/>
              </a:solidFill>
              <a:uFill>
                <a:solidFill>
                  <a:srgbClr val="FFFFFF"/>
                </a:solidFill>
              </a:uFill>
              <a:latin typeface="Segoe UI Light" panose="020B0502040204020203" pitchFamily="34" charset="0"/>
            </a:endParaRPr>
          </a:p>
          <a:p>
            <a:pPr marL="228600" indent="-228240">
              <a:lnSpc>
                <a:spcPct val="100000"/>
              </a:lnSpc>
              <a:buClr>
                <a:srgbClr val="000000"/>
              </a:buClr>
              <a:buFont typeface="Arial"/>
              <a:buChar char="•"/>
            </a:pPr>
            <a:r>
              <a:rPr lang="cs-CZ" sz="2000" b="0" strike="noStrike" spc="-1" dirty="0" smtClean="0">
                <a:solidFill>
                  <a:srgbClr val="000000"/>
                </a:solidFill>
                <a:uFill>
                  <a:solidFill>
                    <a:srgbClr val="FFFFFF"/>
                  </a:solidFill>
                </a:uFill>
                <a:latin typeface="Segoe UI Light" panose="020B0502040204020203" pitchFamily="34" charset="0"/>
              </a:rPr>
              <a:t>United </a:t>
            </a:r>
            <a:r>
              <a:rPr lang="cs-CZ" sz="2000" b="0" strike="noStrike" spc="-1" dirty="0" err="1">
                <a:solidFill>
                  <a:srgbClr val="000000"/>
                </a:solidFill>
                <a:uFill>
                  <a:solidFill>
                    <a:srgbClr val="FFFFFF"/>
                  </a:solidFill>
                </a:uFill>
                <a:latin typeface="Segoe UI Light" panose="020B0502040204020203" pitchFamily="34" charset="0"/>
              </a:rPr>
              <a:t>Nations</a:t>
            </a:r>
            <a:r>
              <a:rPr lang="cs-CZ" sz="2000" b="0" strike="noStrike" spc="-1" dirty="0">
                <a:solidFill>
                  <a:srgbClr val="000000"/>
                </a:solidFill>
                <a:uFill>
                  <a:solidFill>
                    <a:srgbClr val="FFFFFF"/>
                  </a:solidFill>
                </a:uFill>
                <a:latin typeface="Segoe UI Light" panose="020B0502040204020203" pitchFamily="34" charset="0"/>
              </a:rPr>
              <a:t> </a:t>
            </a:r>
            <a:r>
              <a:rPr lang="cs-CZ" sz="2000" b="0" u="sng" strike="noStrike" spc="-1" dirty="0">
                <a:solidFill>
                  <a:srgbClr val="0563C1"/>
                </a:solidFill>
                <a:uFill>
                  <a:solidFill>
                    <a:srgbClr val="FFFFFF"/>
                  </a:solidFill>
                </a:uFill>
                <a:latin typeface="Segoe UI Light" panose="020B0502040204020203" pitchFamily="34" charset="0"/>
                <a:hlinkClick r:id="rId6"/>
              </a:rPr>
              <a:t>www.wipo.int</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WIPO</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Convention</a:t>
            </a:r>
            <a:r>
              <a:rPr lang="cs-CZ" sz="2000" b="0" strike="noStrike" spc="-1" dirty="0">
                <a:solidFill>
                  <a:srgbClr val="000000"/>
                </a:solidFill>
                <a:uFill>
                  <a:solidFill>
                    <a:srgbClr val="FFFFFF"/>
                  </a:solidFill>
                </a:uFill>
                <a:latin typeface="Segoe UI Light" panose="020B0502040204020203" pitchFamily="34" charset="0"/>
              </a:rPr>
              <a:t> 1967)</a:t>
            </a:r>
            <a:endParaRPr lang="cs-CZ" sz="2800" b="0" strike="noStrike" spc="-1" dirty="0">
              <a:solidFill>
                <a:srgbClr val="000000"/>
              </a:solidFill>
              <a:uFill>
                <a:solidFill>
                  <a:srgbClr val="FFFFFF"/>
                </a:solidFill>
              </a:uFill>
              <a:latin typeface="Segoe UI Light" panose="020B0502040204020203" pitchFamily="34" charset="0"/>
            </a:endParaRPr>
          </a:p>
          <a:p>
            <a:pPr>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a:lnSpc>
                <a:spcPct val="100000"/>
              </a:lnSpc>
            </a:pPr>
            <a:r>
              <a:rPr lang="cs-CZ" sz="2000" b="0" strike="noStrike" spc="-1" dirty="0" err="1">
                <a:solidFill>
                  <a:srgbClr val="000000"/>
                </a:solidFill>
                <a:uFill>
                  <a:solidFill>
                    <a:srgbClr val="FFFFFF"/>
                  </a:solidFill>
                </a:uFill>
                <a:latin typeface="Segoe UI Light" panose="020B0502040204020203" pitchFamily="34" charset="0"/>
              </a:rPr>
              <a:t>Beware</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of</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smtClean="0">
                <a:solidFill>
                  <a:srgbClr val="000000"/>
                </a:solidFill>
                <a:uFill>
                  <a:solidFill>
                    <a:srgbClr val="FFFFFF"/>
                  </a:solidFill>
                </a:uFill>
                <a:latin typeface="Segoe UI Light" panose="020B0502040204020203" pitchFamily="34" charset="0"/>
              </a:rPr>
              <a:t>unofficial</a:t>
            </a:r>
            <a:r>
              <a:rPr lang="cs-CZ" sz="2000" b="0" strike="noStrike" spc="-1" dirty="0" smtClean="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fraud</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databases</a:t>
            </a:r>
            <a:endParaRPr lang="cs-CZ" sz="2800" b="0" strike="noStrike" spc="-1" dirty="0">
              <a:solidFill>
                <a:srgbClr val="000000"/>
              </a:solidFill>
              <a:uFill>
                <a:solidFill>
                  <a:srgbClr val="FFFFFF"/>
                </a:solidFill>
              </a:uFill>
              <a:latin typeface="Segoe UI Light" panose="020B0502040204020203" pitchFamily="34" charset="0"/>
            </a:endParaRPr>
          </a:p>
          <a:p>
            <a:pPr>
              <a:lnSpc>
                <a:spcPct val="100000"/>
              </a:lnSpc>
            </a:pPr>
            <a:endParaRPr lang="cs-CZ" sz="2800" b="0" strike="noStrike" spc="-1" dirty="0">
              <a:solidFill>
                <a:srgbClr val="00000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extShape 1"/>
          <p:cNvSpPr txBox="1"/>
          <p:nvPr/>
        </p:nvSpPr>
        <p:spPr>
          <a:xfrm>
            <a:off x="838080" y="365040"/>
            <a:ext cx="10515240" cy="1325160"/>
          </a:xfrm>
          <a:prstGeom prst="rect">
            <a:avLst/>
          </a:prstGeom>
          <a:noFill/>
          <a:ln>
            <a:noFill/>
          </a:ln>
        </p:spPr>
        <p:txBody>
          <a:bodyPr anchor="ctr"/>
          <a:lstStyle/>
          <a:p>
            <a:pPr algn="ctr">
              <a:lnSpc>
                <a:spcPct val="100000"/>
              </a:lnSpc>
            </a:pPr>
            <a:r>
              <a:rPr lang="cs-CZ" sz="2800" b="0" strike="noStrike" spc="-1" dirty="0">
                <a:solidFill>
                  <a:srgbClr val="000000"/>
                </a:solidFill>
                <a:uFill>
                  <a:solidFill>
                    <a:srgbClr val="FFFFFF"/>
                  </a:solidFill>
                </a:uFill>
                <a:latin typeface="Segoe UI Light"/>
              </a:rPr>
              <a:t>
</a:t>
            </a:r>
            <a:r>
              <a:rPr lang="cs-CZ" sz="2800" b="1" strike="noStrike" spc="-1" dirty="0" smtClean="0">
                <a:solidFill>
                  <a:srgbClr val="000000"/>
                </a:solidFill>
                <a:uFill>
                  <a:solidFill>
                    <a:srgbClr val="FFFFFF"/>
                  </a:solidFill>
                </a:uFill>
                <a:latin typeface="Segoe UI Light"/>
              </a:rPr>
              <a:t>Duševní vlastnictví a licenční smlouvy</a:t>
            </a:r>
            <a:r>
              <a:rPr lang="cs-CZ" sz="2800" b="0" strike="noStrike" spc="-1" dirty="0">
                <a:solidFill>
                  <a:srgbClr val="000000"/>
                </a:solidFill>
                <a:uFill>
                  <a:solidFill>
                    <a:srgbClr val="FFFFFF"/>
                  </a:solidFill>
                </a:uFill>
                <a:latin typeface="Segoe UI Light"/>
              </a:rPr>
              <a:t>
</a:t>
            </a:r>
            <a:endParaRPr lang="cs-CZ" sz="2800" b="0" strike="noStrike" spc="-1" dirty="0">
              <a:solidFill>
                <a:srgbClr val="000000"/>
              </a:solidFill>
              <a:uFill>
                <a:solidFill>
                  <a:srgbClr val="FFFFFF"/>
                </a:solidFill>
              </a:uFill>
              <a:latin typeface="Calibri"/>
            </a:endParaRPr>
          </a:p>
        </p:txBody>
      </p:sp>
      <p:sp>
        <p:nvSpPr>
          <p:cNvPr id="106" name="TextShape 2"/>
          <p:cNvSpPr txBox="1"/>
          <p:nvPr/>
        </p:nvSpPr>
        <p:spPr>
          <a:xfrm>
            <a:off x="838080" y="1603080"/>
            <a:ext cx="10515240" cy="4573440"/>
          </a:xfrm>
          <a:prstGeom prst="rect">
            <a:avLst/>
          </a:prstGeom>
          <a:noFill/>
          <a:ln>
            <a:noFill/>
          </a:ln>
        </p:spPr>
        <p:txBody>
          <a:bodyPr/>
          <a:lstStyle/>
          <a:p>
            <a:pPr algn="just"/>
            <a:endParaRPr lang="cs-CZ" sz="2000" strike="noStrike" spc="-1" dirty="0">
              <a:solidFill>
                <a:srgbClr val="000000"/>
              </a:solidFill>
              <a:uFill>
                <a:solidFill>
                  <a:srgbClr val="FFFFFF"/>
                </a:solidFill>
              </a:uFill>
              <a:latin typeface="Segoe UI Light" panose="020B0502040204020203" pitchFamily="34" charset="0"/>
            </a:endParaRPr>
          </a:p>
          <a:p>
            <a:pPr algn="just"/>
            <a:r>
              <a:rPr lang="cs-CZ" sz="2000" b="1" strike="noStrike" spc="-1" dirty="0">
                <a:solidFill>
                  <a:srgbClr val="000000"/>
                </a:solidFill>
                <a:uFill>
                  <a:solidFill>
                    <a:srgbClr val="FFFFFF"/>
                  </a:solidFill>
                </a:uFill>
                <a:latin typeface="Segoe UI Light" panose="020B0502040204020203" pitchFamily="34" charset="0"/>
              </a:rPr>
              <a:t>práva duševního vlastnictví</a:t>
            </a:r>
            <a:r>
              <a:rPr lang="cs-CZ" sz="2000" strike="noStrike" spc="-1" dirty="0">
                <a:solidFill>
                  <a:srgbClr val="000000"/>
                </a:solidFill>
                <a:uFill>
                  <a:solidFill>
                    <a:srgbClr val="FFFFFF"/>
                  </a:solidFill>
                </a:uFill>
                <a:latin typeface="Segoe UI Light" panose="020B0502040204020203" pitchFamily="34" charset="0"/>
              </a:rPr>
              <a:t> - též práva k tzv. nehmotným statkům</a:t>
            </a:r>
            <a:r>
              <a:rPr lang="cs-CZ" sz="2000" strike="noStrike" spc="-1" dirty="0" smtClean="0">
                <a:solidFill>
                  <a:srgbClr val="000000"/>
                </a:solidFill>
                <a:uFill>
                  <a:solidFill>
                    <a:srgbClr val="FFFFFF"/>
                  </a:solidFill>
                </a:uFill>
                <a:latin typeface="Segoe UI Light" panose="020B0502040204020203" pitchFamily="34" charset="0"/>
              </a:rPr>
              <a:t>:</a:t>
            </a:r>
          </a:p>
          <a:p>
            <a:pPr marL="914400" indent="-228600" algn="just"/>
            <a:endParaRPr lang="cs-CZ" sz="2000" spc="-1" dirty="0">
              <a:solidFill>
                <a:srgbClr val="000000"/>
              </a:solidFill>
              <a:uFill>
                <a:solidFill>
                  <a:srgbClr val="FFFFFF"/>
                </a:solidFill>
              </a:uFill>
              <a:latin typeface="Segoe UI Light" panose="020B0502040204020203" pitchFamily="34" charset="0"/>
            </a:endParaRPr>
          </a:p>
          <a:p>
            <a:pPr marL="809625" indent="-342900" algn="just">
              <a:buFont typeface="Arial" panose="020B0604020202020204" pitchFamily="34" charset="0"/>
              <a:buChar char="•"/>
            </a:pPr>
            <a:r>
              <a:rPr lang="cs-CZ" sz="2000" b="1" strike="noStrike" spc="-1" dirty="0" smtClean="0">
                <a:solidFill>
                  <a:srgbClr val="000000"/>
                </a:solidFill>
                <a:uFill>
                  <a:solidFill>
                    <a:srgbClr val="FFFFFF"/>
                  </a:solidFill>
                </a:uFill>
                <a:latin typeface="Segoe UI Light" panose="020B0502040204020203" pitchFamily="34" charset="0"/>
              </a:rPr>
              <a:t>autorská </a:t>
            </a:r>
            <a:r>
              <a:rPr lang="cs-CZ" sz="2000" b="1" strike="noStrike" spc="-1" dirty="0">
                <a:solidFill>
                  <a:srgbClr val="000000"/>
                </a:solidFill>
                <a:uFill>
                  <a:solidFill>
                    <a:srgbClr val="FFFFFF"/>
                  </a:solidFill>
                </a:uFill>
                <a:latin typeface="Segoe UI Light" panose="020B0502040204020203" pitchFamily="34" charset="0"/>
              </a:rPr>
              <a:t>práva</a:t>
            </a:r>
            <a:r>
              <a:rPr lang="cs-CZ" sz="2000" strike="noStrike" spc="-1" dirty="0">
                <a:solidFill>
                  <a:srgbClr val="000000"/>
                </a:solidFill>
                <a:uFill>
                  <a:solidFill>
                    <a:srgbClr val="FFFFFF"/>
                  </a:solidFill>
                </a:uFill>
                <a:latin typeface="Segoe UI Light" panose="020B0502040204020203" pitchFamily="34" charset="0"/>
              </a:rPr>
              <a:t> a práva s autorským právem související – ochrana vzniká neformálně vytvořením díla (výkonu, </a:t>
            </a:r>
            <a:r>
              <a:rPr lang="cs-CZ" sz="2000" strike="noStrike" spc="-1" dirty="0" smtClean="0">
                <a:solidFill>
                  <a:srgbClr val="000000"/>
                </a:solidFill>
                <a:uFill>
                  <a:solidFill>
                    <a:srgbClr val="FFFFFF"/>
                  </a:solidFill>
                </a:uFill>
                <a:latin typeface="Segoe UI Light" panose="020B0502040204020203" pitchFamily="34" charset="0"/>
              </a:rPr>
              <a:t>…)</a:t>
            </a:r>
          </a:p>
          <a:p>
            <a:pPr marL="809625" indent="-342900" algn="just">
              <a:buFont typeface="Arial" panose="020B0604020202020204" pitchFamily="34" charset="0"/>
              <a:buChar char="•"/>
            </a:pPr>
            <a:endParaRPr lang="cs-CZ" sz="2000" strike="noStrike" spc="-1" dirty="0">
              <a:solidFill>
                <a:srgbClr val="000000"/>
              </a:solidFill>
              <a:uFill>
                <a:solidFill>
                  <a:srgbClr val="FFFFFF"/>
                </a:solidFill>
              </a:uFill>
              <a:latin typeface="Segoe UI Light" panose="020B0502040204020203" pitchFamily="34" charset="0"/>
            </a:endParaRPr>
          </a:p>
          <a:p>
            <a:pPr marL="809625" indent="-342900" algn="just">
              <a:buFont typeface="Arial" panose="020B0604020202020204" pitchFamily="34" charset="0"/>
              <a:buChar char="•"/>
            </a:pPr>
            <a:r>
              <a:rPr lang="cs-CZ" sz="2000" b="1" strike="noStrike" spc="-1" dirty="0">
                <a:solidFill>
                  <a:srgbClr val="000000"/>
                </a:solidFill>
                <a:uFill>
                  <a:solidFill>
                    <a:srgbClr val="FFFFFF"/>
                  </a:solidFill>
                </a:uFill>
                <a:latin typeface="Segoe UI Light" panose="020B0502040204020203" pitchFamily="34" charset="0"/>
                <a:ea typeface="Calibri"/>
              </a:rPr>
              <a:t>práva průmyslového vlastnictví</a:t>
            </a:r>
            <a:r>
              <a:rPr lang="cs-CZ" sz="2000" strike="noStrike" spc="-1" dirty="0">
                <a:solidFill>
                  <a:srgbClr val="000000"/>
                </a:solidFill>
                <a:uFill>
                  <a:solidFill>
                    <a:srgbClr val="FFFFFF"/>
                  </a:solidFill>
                </a:uFill>
                <a:latin typeface="Segoe UI Light" panose="020B0502040204020203" pitchFamily="34" charset="0"/>
                <a:ea typeface="Calibri"/>
              </a:rPr>
              <a:t> – ochrana vzniká většinou formálně jeho udělením po řízení u orgánu k tomu oprávněného – tuzemského (Úřad průmyslového vlastnictví - http://upv.cz, Ústřední kontrolní a zkušební ústav zemědělský - http://eagri.cz), regionálního (</a:t>
            </a:r>
            <a:r>
              <a:rPr lang="cs-CZ" sz="2000" strike="noStrike" spc="-1" dirty="0" err="1">
                <a:solidFill>
                  <a:srgbClr val="000000"/>
                </a:solidFill>
                <a:uFill>
                  <a:solidFill>
                    <a:srgbClr val="FFFFFF"/>
                  </a:solidFill>
                </a:uFill>
                <a:latin typeface="Segoe UI Light" panose="020B0502040204020203" pitchFamily="34" charset="0"/>
                <a:ea typeface="Calibri"/>
              </a:rPr>
              <a:t>EUIPO</a:t>
            </a:r>
            <a:r>
              <a:rPr lang="cs-CZ" sz="2000" strike="noStrike" spc="-1" dirty="0">
                <a:solidFill>
                  <a:srgbClr val="000000"/>
                </a:solidFill>
                <a:uFill>
                  <a:solidFill>
                    <a:srgbClr val="FFFFFF"/>
                  </a:solidFill>
                </a:uFill>
                <a:latin typeface="Segoe UI Light" panose="020B0502040204020203" pitchFamily="34" charset="0"/>
                <a:ea typeface="Calibri"/>
              </a:rPr>
              <a:t> – Úřad Evropské unie pro duševní vlastnictví - https://euipo.europa.eu, </a:t>
            </a:r>
            <a:r>
              <a:rPr lang="cs-CZ" sz="2000" strike="noStrike" spc="-1" dirty="0" err="1">
                <a:solidFill>
                  <a:srgbClr val="000000"/>
                </a:solidFill>
                <a:uFill>
                  <a:solidFill>
                    <a:srgbClr val="FFFFFF"/>
                  </a:solidFill>
                </a:uFill>
                <a:latin typeface="Segoe UI Light" panose="020B0502040204020203" pitchFamily="34" charset="0"/>
                <a:ea typeface="Calibri"/>
              </a:rPr>
              <a:t>EPO</a:t>
            </a:r>
            <a:r>
              <a:rPr lang="cs-CZ" sz="2000" strike="noStrike" spc="-1" dirty="0">
                <a:solidFill>
                  <a:srgbClr val="000000"/>
                </a:solidFill>
                <a:uFill>
                  <a:solidFill>
                    <a:srgbClr val="FFFFFF"/>
                  </a:solidFill>
                </a:uFill>
                <a:latin typeface="Segoe UI Light" panose="020B0502040204020203" pitchFamily="34" charset="0"/>
                <a:ea typeface="Calibri"/>
              </a:rPr>
              <a:t> – Evropský patentový úřad - http://www.epo.org) nebo mezinárodního (</a:t>
            </a:r>
            <a:r>
              <a:rPr lang="cs-CZ" sz="2000" strike="noStrike" spc="-1" dirty="0" err="1">
                <a:solidFill>
                  <a:srgbClr val="000000"/>
                </a:solidFill>
                <a:uFill>
                  <a:solidFill>
                    <a:srgbClr val="FFFFFF"/>
                  </a:solidFill>
                </a:uFill>
                <a:latin typeface="Segoe UI Light" panose="020B0502040204020203" pitchFamily="34" charset="0"/>
                <a:ea typeface="Calibri"/>
              </a:rPr>
              <a:t>WIPO</a:t>
            </a:r>
            <a:r>
              <a:rPr lang="cs-CZ" sz="2000" strike="noStrike" spc="-1" dirty="0">
                <a:solidFill>
                  <a:srgbClr val="000000"/>
                </a:solidFill>
                <a:uFill>
                  <a:solidFill>
                    <a:srgbClr val="FFFFFF"/>
                  </a:solidFill>
                </a:uFill>
                <a:latin typeface="Segoe UI Light" panose="020B0502040204020203" pitchFamily="34" charset="0"/>
                <a:ea typeface="Calibri"/>
              </a:rPr>
              <a:t> – Světová organizace duševního vlastnictví - http://www.wipo.int), jsou zachována placením udržovacího poplatku</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extShape 1"/>
          <p:cNvSpPr txBox="1"/>
          <p:nvPr/>
        </p:nvSpPr>
        <p:spPr>
          <a:xfrm>
            <a:off x="838080" y="365040"/>
            <a:ext cx="10515240" cy="1325160"/>
          </a:xfrm>
          <a:prstGeom prst="rect">
            <a:avLst/>
          </a:prstGeom>
          <a:noFill/>
          <a:ln>
            <a:noFill/>
          </a:ln>
        </p:spPr>
        <p:txBody>
          <a:bodyPr lIns="0" tIns="0" rIns="0" bIns="0" anchor="ctr"/>
          <a:lstStyle/>
          <a:p>
            <a:pPr algn="ctr"/>
            <a:r>
              <a:rPr lang="cs-CZ" sz="2800" b="1" strike="noStrike" spc="-1" dirty="0">
                <a:solidFill>
                  <a:srgbClr val="000000"/>
                </a:solidFill>
                <a:uFill>
                  <a:solidFill>
                    <a:srgbClr val="FFFFFF"/>
                  </a:solidFill>
                </a:uFill>
                <a:latin typeface="Segoe UI Light" panose="020B0502040204020203" pitchFamily="34" charset="0"/>
              </a:rPr>
              <a:t>Práva chráněná autorským zákonem</a:t>
            </a:r>
          </a:p>
        </p:txBody>
      </p:sp>
      <p:sp>
        <p:nvSpPr>
          <p:cNvPr id="108" name="TextShape 2"/>
          <p:cNvSpPr txBox="1"/>
          <p:nvPr/>
        </p:nvSpPr>
        <p:spPr>
          <a:xfrm>
            <a:off x="838080" y="1556792"/>
            <a:ext cx="10515240" cy="4619728"/>
          </a:xfrm>
          <a:prstGeom prst="rect">
            <a:avLst/>
          </a:prstGeom>
          <a:noFill/>
          <a:ln>
            <a:noFill/>
          </a:ln>
        </p:spPr>
        <p:txBody>
          <a:bodyPr lIns="0" tIns="0" rIns="0" bIns="0"/>
          <a:lstStyle/>
          <a:p>
            <a:pPr algn="just"/>
            <a:r>
              <a:rPr lang="cs-CZ" sz="2000" b="1" strike="noStrike" spc="-1" dirty="0">
                <a:solidFill>
                  <a:srgbClr val="000000"/>
                </a:solidFill>
                <a:uFill>
                  <a:solidFill>
                    <a:srgbClr val="FFFFFF"/>
                  </a:solidFill>
                </a:uFill>
                <a:latin typeface="Segoe UI Light" panose="020B0502040204020203" pitchFamily="34" charset="0"/>
              </a:rPr>
              <a:t>práva chráněná autorským zákonem:</a:t>
            </a:r>
            <a:endParaRPr lang="cs-CZ" sz="2000" b="1" strike="noStrike" spc="-1" dirty="0">
              <a:solidFill>
                <a:srgbClr val="000000"/>
              </a:solidFill>
              <a:uFill>
                <a:solidFill>
                  <a:srgbClr val="FFFFFF"/>
                </a:solidFill>
              </a:uFill>
              <a:latin typeface="Segoe UI Light" panose="020B0502040204020203" pitchFamily="34" charset="0"/>
              <a:ea typeface="Calibri"/>
            </a:endParaRPr>
          </a:p>
          <a:p>
            <a:pPr marL="1028700" indent="-342900" algn="just">
              <a:spcBef>
                <a:spcPts val="600"/>
              </a:spcBef>
              <a:buFont typeface="Arial" panose="020B0604020202020204" pitchFamily="34" charset="0"/>
              <a:buChar char="•"/>
            </a:pPr>
            <a:r>
              <a:rPr lang="cs-CZ" sz="2000" b="1" strike="noStrike" spc="-1" dirty="0">
                <a:solidFill>
                  <a:srgbClr val="000000"/>
                </a:solidFill>
                <a:uFill>
                  <a:solidFill>
                    <a:srgbClr val="FFFFFF"/>
                  </a:solidFill>
                </a:uFill>
                <a:latin typeface="Segoe UI Light" panose="020B0502040204020203" pitchFamily="34" charset="0"/>
              </a:rPr>
              <a:t>právo autora k autorskému dílu</a:t>
            </a:r>
            <a:r>
              <a:rPr lang="cs-CZ" sz="2000" b="0" strike="noStrike" spc="-1" dirty="0">
                <a:solidFill>
                  <a:srgbClr val="000000"/>
                </a:solidFill>
                <a:uFill>
                  <a:solidFill>
                    <a:srgbClr val="FFFFFF"/>
                  </a:solidFill>
                </a:uFill>
                <a:latin typeface="Segoe UI Light" panose="020B0502040204020203" pitchFamily="34" charset="0"/>
              </a:rPr>
              <a:t> - dílo literární a jiné dílo umělecké a dílo vědecké, které je jedinečným výsledkem tvůrčí činnosti autora a je vyjádřeno v jakékoli objektivně vnímatelné podobě; za dílo se považuje též počítačový program, fotografie a výtvor vyjádřený postupem podobným fotografii, které jsou původní v tom smyslu, že jsou autorovým vlastním duševním </a:t>
            </a:r>
            <a:r>
              <a:rPr lang="cs-CZ" sz="2000" b="0" strike="noStrike" spc="-1" dirty="0" smtClean="0">
                <a:solidFill>
                  <a:srgbClr val="000000"/>
                </a:solidFill>
                <a:uFill>
                  <a:solidFill>
                    <a:srgbClr val="FFFFFF"/>
                  </a:solidFill>
                </a:uFill>
                <a:latin typeface="Segoe UI Light" panose="020B0502040204020203" pitchFamily="34" charset="0"/>
              </a:rPr>
              <a:t>výtvorem</a:t>
            </a:r>
          </a:p>
          <a:p>
            <a:pPr marL="1028700" indent="-342900" algn="just">
              <a:spcBef>
                <a:spcPts val="600"/>
              </a:spcBef>
              <a:buFont typeface="Arial" panose="020B0604020202020204" pitchFamily="34" charset="0"/>
              <a:buChar char="•"/>
            </a:pPr>
            <a:r>
              <a:rPr lang="cs-CZ" sz="2000" b="0" strike="noStrike" spc="-1" dirty="0" smtClean="0">
                <a:solidFill>
                  <a:srgbClr val="000000"/>
                </a:solidFill>
                <a:uFill>
                  <a:solidFill>
                    <a:srgbClr val="FFFFFF"/>
                  </a:solidFill>
                </a:uFill>
                <a:latin typeface="Segoe UI Light" panose="020B0502040204020203" pitchFamily="34" charset="0"/>
              </a:rPr>
              <a:t>právo </a:t>
            </a:r>
            <a:r>
              <a:rPr lang="cs-CZ" sz="2000" b="1" strike="noStrike" spc="-1" dirty="0">
                <a:solidFill>
                  <a:srgbClr val="000000"/>
                </a:solidFill>
                <a:uFill>
                  <a:solidFill>
                    <a:srgbClr val="FFFFFF"/>
                  </a:solidFill>
                </a:uFill>
                <a:latin typeface="Segoe UI Light" panose="020B0502040204020203" pitchFamily="34" charset="0"/>
              </a:rPr>
              <a:t>výkonného umělce</a:t>
            </a:r>
            <a:r>
              <a:rPr lang="cs-CZ" sz="2000" b="0" strike="noStrike" spc="-1" dirty="0">
                <a:solidFill>
                  <a:srgbClr val="000000"/>
                </a:solidFill>
                <a:uFill>
                  <a:solidFill>
                    <a:srgbClr val="FFFFFF"/>
                  </a:solidFill>
                </a:uFill>
                <a:latin typeface="Segoe UI Light" panose="020B0502040204020203" pitchFamily="34" charset="0"/>
              </a:rPr>
              <a:t> k jeho uměleckému výkonu </a:t>
            </a:r>
            <a:endParaRPr lang="cs-CZ" sz="2000" b="0" strike="noStrike" spc="-1" dirty="0">
              <a:solidFill>
                <a:srgbClr val="000000"/>
              </a:solidFill>
              <a:uFill>
                <a:solidFill>
                  <a:srgbClr val="FFFFFF"/>
                </a:solidFill>
              </a:uFill>
              <a:latin typeface="Segoe UI Light" panose="020B0502040204020203" pitchFamily="34" charset="0"/>
              <a:ea typeface="Calibri"/>
            </a:endParaRPr>
          </a:p>
          <a:p>
            <a:pPr marL="1028700" indent="-342900" algn="just">
              <a:spcBef>
                <a:spcPts val="600"/>
              </a:spcBef>
              <a:buFont typeface="Arial" panose="020B0604020202020204" pitchFamily="34" charset="0"/>
              <a:buChar char="•"/>
            </a:pPr>
            <a:r>
              <a:rPr lang="cs-CZ" sz="2000" b="0" strike="noStrike" spc="-1" dirty="0" smtClean="0">
                <a:solidFill>
                  <a:srgbClr val="000000"/>
                </a:solidFill>
                <a:uFill>
                  <a:solidFill>
                    <a:srgbClr val="FFFFFF"/>
                  </a:solidFill>
                </a:uFill>
                <a:latin typeface="Segoe UI Light" panose="020B0502040204020203" pitchFamily="34" charset="0"/>
              </a:rPr>
              <a:t>právo </a:t>
            </a:r>
            <a:r>
              <a:rPr lang="cs-CZ" sz="2000" b="1" strike="noStrike" spc="-1" dirty="0">
                <a:solidFill>
                  <a:srgbClr val="000000"/>
                </a:solidFill>
                <a:uFill>
                  <a:solidFill>
                    <a:srgbClr val="FFFFFF"/>
                  </a:solidFill>
                </a:uFill>
                <a:latin typeface="Segoe UI Light" panose="020B0502040204020203" pitchFamily="34" charset="0"/>
              </a:rPr>
              <a:t>výrobce zvukového záznamu</a:t>
            </a:r>
            <a:r>
              <a:rPr lang="cs-CZ" sz="2000" b="0" strike="noStrike" spc="-1" dirty="0">
                <a:solidFill>
                  <a:srgbClr val="000000"/>
                </a:solidFill>
                <a:uFill>
                  <a:solidFill>
                    <a:srgbClr val="FFFFFF"/>
                  </a:solidFill>
                </a:uFill>
                <a:latin typeface="Segoe UI Light" panose="020B0502040204020203" pitchFamily="34" charset="0"/>
              </a:rPr>
              <a:t> </a:t>
            </a:r>
            <a:endParaRPr lang="cs-CZ" sz="2000" b="0" strike="noStrike" spc="-1" dirty="0">
              <a:solidFill>
                <a:srgbClr val="000000"/>
              </a:solidFill>
              <a:uFill>
                <a:solidFill>
                  <a:srgbClr val="FFFFFF"/>
                </a:solidFill>
              </a:uFill>
              <a:latin typeface="Segoe UI Light" panose="020B0502040204020203" pitchFamily="34" charset="0"/>
              <a:ea typeface="Calibri"/>
            </a:endParaRPr>
          </a:p>
          <a:p>
            <a:pPr marL="1028700" indent="-342900" algn="just">
              <a:spcBef>
                <a:spcPts val="600"/>
              </a:spcBef>
              <a:buFont typeface="Arial" panose="020B0604020202020204" pitchFamily="34" charset="0"/>
              <a:buChar char="•"/>
            </a:pPr>
            <a:r>
              <a:rPr lang="cs-CZ" sz="2000" b="0" strike="noStrike" spc="-1" dirty="0">
                <a:solidFill>
                  <a:srgbClr val="000000"/>
                </a:solidFill>
                <a:uFill>
                  <a:solidFill>
                    <a:srgbClr val="FFFFFF"/>
                  </a:solidFill>
                </a:uFill>
                <a:latin typeface="Segoe UI Light" panose="020B0502040204020203" pitchFamily="34" charset="0"/>
              </a:rPr>
              <a:t>právo </a:t>
            </a:r>
            <a:r>
              <a:rPr lang="cs-CZ" sz="2000" b="1" strike="noStrike" spc="-1" dirty="0">
                <a:solidFill>
                  <a:srgbClr val="000000"/>
                </a:solidFill>
                <a:uFill>
                  <a:solidFill>
                    <a:srgbClr val="FFFFFF"/>
                  </a:solidFill>
                </a:uFill>
                <a:latin typeface="Segoe UI Light" panose="020B0502040204020203" pitchFamily="34" charset="0"/>
              </a:rPr>
              <a:t>výrobce zvukově obrazového záznamu</a:t>
            </a:r>
            <a:endParaRPr lang="cs-CZ" sz="2000" b="1" strike="noStrike" spc="-1" dirty="0">
              <a:solidFill>
                <a:srgbClr val="000000"/>
              </a:solidFill>
              <a:uFill>
                <a:solidFill>
                  <a:srgbClr val="FFFFFF"/>
                </a:solidFill>
              </a:uFill>
              <a:latin typeface="Segoe UI Light" panose="020B0502040204020203" pitchFamily="34" charset="0"/>
              <a:ea typeface="Calibri"/>
            </a:endParaRPr>
          </a:p>
          <a:p>
            <a:pPr marL="1028700" indent="-342900" algn="just">
              <a:spcBef>
                <a:spcPts val="600"/>
              </a:spcBef>
              <a:buFont typeface="Arial" panose="020B0604020202020204" pitchFamily="34" charset="0"/>
              <a:buChar char="•"/>
            </a:pPr>
            <a:r>
              <a:rPr lang="cs-CZ" sz="2000" b="0" strike="noStrike" spc="-1" dirty="0">
                <a:solidFill>
                  <a:srgbClr val="000000"/>
                </a:solidFill>
                <a:uFill>
                  <a:solidFill>
                    <a:srgbClr val="FFFFFF"/>
                  </a:solidFill>
                </a:uFill>
                <a:latin typeface="Segoe UI Light" panose="020B0502040204020203" pitchFamily="34" charset="0"/>
              </a:rPr>
              <a:t>právo </a:t>
            </a:r>
            <a:r>
              <a:rPr lang="cs-CZ" sz="2000" b="1" strike="noStrike" spc="-1" dirty="0">
                <a:solidFill>
                  <a:srgbClr val="000000"/>
                </a:solidFill>
                <a:uFill>
                  <a:solidFill>
                    <a:srgbClr val="FFFFFF"/>
                  </a:solidFill>
                </a:uFill>
                <a:latin typeface="Segoe UI Light" panose="020B0502040204020203" pitchFamily="34" charset="0"/>
              </a:rPr>
              <a:t>rozhlasového a televizního vysílatele</a:t>
            </a:r>
            <a:r>
              <a:rPr lang="cs-CZ" sz="2000" b="0" strike="noStrike" spc="-1" dirty="0">
                <a:solidFill>
                  <a:srgbClr val="000000"/>
                </a:solidFill>
                <a:uFill>
                  <a:solidFill>
                    <a:srgbClr val="FFFFFF"/>
                  </a:solidFill>
                </a:uFill>
                <a:latin typeface="Segoe UI Light" panose="020B0502040204020203" pitchFamily="34" charset="0"/>
              </a:rPr>
              <a:t> k jeho vysílání</a:t>
            </a:r>
            <a:endParaRPr lang="cs-CZ" sz="2000" b="0" strike="noStrike" spc="-1" dirty="0">
              <a:solidFill>
                <a:srgbClr val="000000"/>
              </a:solidFill>
              <a:uFill>
                <a:solidFill>
                  <a:srgbClr val="FFFFFF"/>
                </a:solidFill>
              </a:uFill>
              <a:latin typeface="Segoe UI Light" panose="020B0502040204020203" pitchFamily="34" charset="0"/>
              <a:ea typeface="Calibri"/>
            </a:endParaRPr>
          </a:p>
          <a:p>
            <a:pPr marL="1028700" indent="-342900" algn="just">
              <a:spcBef>
                <a:spcPts val="600"/>
              </a:spcBef>
              <a:buFont typeface="Arial" panose="020B0604020202020204" pitchFamily="34" charset="0"/>
              <a:buChar char="•"/>
            </a:pPr>
            <a:r>
              <a:rPr lang="cs-CZ" sz="2000" b="0" strike="noStrike" spc="-1" dirty="0">
                <a:solidFill>
                  <a:srgbClr val="000000"/>
                </a:solidFill>
                <a:uFill>
                  <a:solidFill>
                    <a:srgbClr val="FFFFFF"/>
                  </a:solidFill>
                </a:uFill>
                <a:latin typeface="Segoe UI Light" panose="020B0502040204020203" pitchFamily="34" charset="0"/>
              </a:rPr>
              <a:t>právo </a:t>
            </a:r>
            <a:r>
              <a:rPr lang="cs-CZ" sz="2000" b="1" strike="noStrike" spc="-1" dirty="0">
                <a:solidFill>
                  <a:srgbClr val="000000"/>
                </a:solidFill>
                <a:uFill>
                  <a:solidFill>
                    <a:srgbClr val="FFFFFF"/>
                  </a:solidFill>
                </a:uFill>
                <a:latin typeface="Segoe UI Light" panose="020B0502040204020203" pitchFamily="34" charset="0"/>
              </a:rPr>
              <a:t>pořizovatele </a:t>
            </a:r>
            <a:r>
              <a:rPr lang="cs-CZ" sz="2000" b="1" strike="noStrike" spc="-1" dirty="0" smtClean="0">
                <a:solidFill>
                  <a:srgbClr val="000000"/>
                </a:solidFill>
                <a:uFill>
                  <a:solidFill>
                    <a:srgbClr val="FFFFFF"/>
                  </a:solidFill>
                </a:uFill>
                <a:latin typeface="Segoe UI Light" panose="020B0502040204020203" pitchFamily="34" charset="0"/>
              </a:rPr>
              <a:t>databáze</a:t>
            </a:r>
            <a:endParaRPr lang="cs-CZ" sz="2000" b="1" spc="-1" dirty="0">
              <a:solidFill>
                <a:srgbClr val="000000"/>
              </a:solidFill>
              <a:uFill>
                <a:solidFill>
                  <a:srgbClr val="FFFFFF"/>
                </a:solidFill>
              </a:uFill>
              <a:latin typeface="Segoe UI Light" panose="020B0502040204020203" pitchFamily="34" charset="0"/>
            </a:endParaRPr>
          </a:p>
          <a:p>
            <a:pPr marL="98425" algn="just">
              <a:spcBef>
                <a:spcPts val="600"/>
              </a:spcBef>
            </a:pPr>
            <a:r>
              <a:rPr lang="cs-CZ" sz="2000" b="0" strike="noStrike" spc="-1" dirty="0" smtClean="0">
                <a:solidFill>
                  <a:srgbClr val="000000"/>
                </a:solidFill>
                <a:uFill>
                  <a:solidFill>
                    <a:srgbClr val="FFFFFF"/>
                  </a:solidFill>
                </a:uFill>
                <a:latin typeface="Segoe UI Light" panose="020B0502040204020203" pitchFamily="34" charset="0"/>
              </a:rPr>
              <a:t>zákon </a:t>
            </a:r>
            <a:r>
              <a:rPr lang="cs-CZ" sz="2000" b="0" strike="noStrike" spc="-1" dirty="0">
                <a:solidFill>
                  <a:srgbClr val="000000"/>
                </a:solidFill>
                <a:uFill>
                  <a:solidFill>
                    <a:srgbClr val="FFFFFF"/>
                  </a:solidFill>
                </a:uFill>
                <a:latin typeface="Segoe UI Light" panose="020B0502040204020203" pitchFamily="34" charset="0"/>
              </a:rPr>
              <a:t>č. 121/2000 Sb., o právu autorském, o právech souvisejících s právem autorským a o změně některých zákonů (autorský zákon)</a:t>
            </a:r>
            <a:endParaRPr lang="cs-CZ" sz="2000" b="0" strike="noStrike" spc="-1" dirty="0">
              <a:solidFill>
                <a:srgbClr val="000000"/>
              </a:solidFill>
              <a:uFill>
                <a:solidFill>
                  <a:srgbClr val="FFFFFF"/>
                </a:solidFill>
              </a:uFill>
              <a:latin typeface="Segoe UI Light" panose="020B0502040204020203" pitchFamily="34" charset="0"/>
              <a:ea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TextShape 1"/>
          <p:cNvSpPr txBox="1"/>
          <p:nvPr/>
        </p:nvSpPr>
        <p:spPr>
          <a:xfrm>
            <a:off x="838080" y="365040"/>
            <a:ext cx="10515240" cy="1325160"/>
          </a:xfrm>
          <a:prstGeom prst="rect">
            <a:avLst/>
          </a:prstGeom>
          <a:noFill/>
          <a:ln>
            <a:noFill/>
          </a:ln>
        </p:spPr>
        <p:txBody>
          <a:bodyPr lIns="0" tIns="0" rIns="0" bIns="0" anchor="ctr"/>
          <a:lstStyle/>
          <a:p>
            <a:pPr algn="ctr"/>
            <a:r>
              <a:rPr lang="cs-CZ" sz="2800" b="1" strike="noStrike" spc="-1" dirty="0">
                <a:solidFill>
                  <a:srgbClr val="000000"/>
                </a:solidFill>
                <a:uFill>
                  <a:solidFill>
                    <a:srgbClr val="FFFFFF"/>
                  </a:solidFill>
                </a:uFill>
                <a:latin typeface="Segoe UI Light" panose="020B0502040204020203" pitchFamily="34" charset="0"/>
              </a:rPr>
              <a:t>Průmyslová práva</a:t>
            </a:r>
          </a:p>
        </p:txBody>
      </p:sp>
      <p:sp>
        <p:nvSpPr>
          <p:cNvPr id="110" name="TextShape 2"/>
          <p:cNvSpPr txBox="1"/>
          <p:nvPr/>
        </p:nvSpPr>
        <p:spPr>
          <a:xfrm>
            <a:off x="648000" y="1101240"/>
            <a:ext cx="10705320" cy="4848120"/>
          </a:xfrm>
          <a:prstGeom prst="rect">
            <a:avLst/>
          </a:prstGeom>
          <a:noFill/>
          <a:ln>
            <a:noFill/>
          </a:ln>
        </p:spPr>
        <p:txBody>
          <a:bodyPr lIns="90000" tIns="45000" rIns="90000" bIns="45000"/>
          <a:lstStyle/>
          <a:p>
            <a:endParaRPr lang="cs-CZ" sz="1500" b="0" strike="noStrike" spc="-1" dirty="0">
              <a:solidFill>
                <a:srgbClr val="000000"/>
              </a:solidFill>
              <a:uFill>
                <a:solidFill>
                  <a:srgbClr val="FFFFFF"/>
                </a:solidFill>
              </a:uFill>
              <a:latin typeface="Arial"/>
            </a:endParaRPr>
          </a:p>
          <a:p>
            <a:pPr marL="342900" indent="-342900" algn="just">
              <a:spcBef>
                <a:spcPts val="600"/>
              </a:spcBef>
              <a:buFont typeface="Arial" panose="020B0604020202020204" pitchFamily="34" charset="0"/>
              <a:buChar char="•"/>
            </a:pPr>
            <a:r>
              <a:rPr lang="cs-CZ" sz="1500" b="1" strike="noStrike" spc="-1" dirty="0">
                <a:solidFill>
                  <a:srgbClr val="000000"/>
                </a:solidFill>
                <a:uFill>
                  <a:solidFill>
                    <a:srgbClr val="FFFFFF"/>
                  </a:solidFill>
                </a:uFill>
                <a:latin typeface="Segoe UI Light" panose="020B0502040204020203" pitchFamily="34" charset="0"/>
              </a:rPr>
              <a:t>práva průmyslově využitelná – patenty</a:t>
            </a:r>
            <a:r>
              <a:rPr lang="cs-CZ" sz="1500" b="0" strike="noStrike" spc="-1" dirty="0">
                <a:solidFill>
                  <a:srgbClr val="000000"/>
                </a:solidFill>
                <a:uFill>
                  <a:solidFill>
                    <a:srgbClr val="FFFFFF"/>
                  </a:solidFill>
                </a:uFill>
                <a:latin typeface="Segoe UI Light" panose="020B0502040204020203" pitchFamily="34" charset="0"/>
              </a:rPr>
              <a:t> (udělují na vynálezy, které jsou nové, jsou výsledkem vynálezecké činnosti a jsou průmyslově využitelné), užitné vzory, průmyslové vzory (vzhled výrobku nebo jeho části - design), topografie polovodičových výrobků</a:t>
            </a:r>
          </a:p>
          <a:p>
            <a:pPr marL="342900" indent="-342900" algn="just">
              <a:spcBef>
                <a:spcPts val="600"/>
              </a:spcBef>
              <a:buFont typeface="Arial" panose="020B0604020202020204" pitchFamily="34" charset="0"/>
              <a:buChar char="•"/>
            </a:pPr>
            <a:r>
              <a:rPr lang="cs-CZ" sz="1500" b="1" strike="noStrike" spc="-1" dirty="0">
                <a:solidFill>
                  <a:srgbClr val="000000"/>
                </a:solidFill>
                <a:uFill>
                  <a:solidFill>
                    <a:srgbClr val="FFFFFF"/>
                  </a:solidFill>
                </a:uFill>
                <a:latin typeface="Segoe UI Light" panose="020B0502040204020203" pitchFamily="34" charset="0"/>
              </a:rPr>
              <a:t>práva na označení</a:t>
            </a:r>
            <a:r>
              <a:rPr lang="cs-CZ" sz="1500" b="0" strike="noStrike" spc="-1" dirty="0">
                <a:solidFill>
                  <a:srgbClr val="000000"/>
                </a:solidFill>
                <a:uFill>
                  <a:solidFill>
                    <a:srgbClr val="FFFFFF"/>
                  </a:solidFill>
                </a:uFill>
                <a:latin typeface="Segoe UI Light" panose="020B0502040204020203" pitchFamily="34" charset="0"/>
              </a:rPr>
              <a:t> – ochranné známky, označení původu a zeměpisná označení, obchodní jména (obchodní firmy)</a:t>
            </a:r>
          </a:p>
          <a:p>
            <a:pPr marL="342900" indent="-342900" algn="just">
              <a:spcBef>
                <a:spcPts val="600"/>
              </a:spcBef>
              <a:buFont typeface="Arial" panose="020B0604020202020204" pitchFamily="34" charset="0"/>
              <a:buChar char="•"/>
            </a:pPr>
            <a:r>
              <a:rPr lang="cs-CZ" sz="1500" b="1" strike="noStrike" spc="-1" dirty="0">
                <a:solidFill>
                  <a:srgbClr val="000000"/>
                </a:solidFill>
                <a:uFill>
                  <a:solidFill>
                    <a:srgbClr val="FFFFFF"/>
                  </a:solidFill>
                </a:uFill>
                <a:latin typeface="Segoe UI Light" panose="020B0502040204020203" pitchFamily="34" charset="0"/>
              </a:rPr>
              <a:t>odrůdová práva</a:t>
            </a:r>
            <a:r>
              <a:rPr lang="cs-CZ" sz="1500" b="0" strike="noStrike" spc="-1" dirty="0">
                <a:solidFill>
                  <a:srgbClr val="000000"/>
                </a:solidFill>
                <a:uFill>
                  <a:solidFill>
                    <a:srgbClr val="FFFFFF"/>
                  </a:solidFill>
                </a:uFill>
                <a:latin typeface="Segoe UI Light" panose="020B0502040204020203" pitchFamily="34" charset="0"/>
              </a:rPr>
              <a:t> – chráněné odrůdy rostlin</a:t>
            </a:r>
          </a:p>
          <a:p>
            <a:pPr marL="342900" indent="-342900" algn="just">
              <a:spcBef>
                <a:spcPts val="600"/>
              </a:spcBef>
              <a:buFont typeface="Arial" panose="020B0604020202020204" pitchFamily="34" charset="0"/>
              <a:buChar char="•"/>
            </a:pPr>
            <a:r>
              <a:rPr lang="cs-CZ" sz="1500" b="1" strike="noStrike" spc="-1" dirty="0">
                <a:solidFill>
                  <a:srgbClr val="000000"/>
                </a:solidFill>
                <a:uFill>
                  <a:solidFill>
                    <a:srgbClr val="FFFFFF"/>
                  </a:solidFill>
                </a:uFill>
                <a:latin typeface="Segoe UI Light" panose="020B0502040204020203" pitchFamily="34" charset="0"/>
              </a:rPr>
              <a:t>ochrana proti nekalé soutěži, know-how, ochrana nezveřejněných informací, obchodní tajemství</a:t>
            </a:r>
            <a:r>
              <a:rPr lang="cs-CZ" sz="1500" b="0" strike="noStrike" spc="-1" dirty="0">
                <a:solidFill>
                  <a:srgbClr val="000000"/>
                </a:solidFill>
                <a:uFill>
                  <a:solidFill>
                    <a:srgbClr val="FFFFFF"/>
                  </a:solidFill>
                </a:uFill>
                <a:latin typeface="Segoe UI Light" panose="020B0502040204020203" pitchFamily="34" charset="0"/>
              </a:rPr>
              <a:t> </a:t>
            </a:r>
          </a:p>
          <a:p>
            <a:pPr algn="just">
              <a:spcBef>
                <a:spcPts val="600"/>
              </a:spcBef>
            </a:pPr>
            <a:r>
              <a:rPr lang="cs-CZ" sz="1500" b="0" strike="noStrike" spc="-1" dirty="0">
                <a:solidFill>
                  <a:srgbClr val="000000"/>
                </a:solidFill>
                <a:uFill>
                  <a:solidFill>
                    <a:srgbClr val="FFFFFF"/>
                  </a:solidFill>
                </a:uFill>
                <a:latin typeface="Segoe UI Light" panose="020B0502040204020203" pitchFamily="34" charset="0"/>
              </a:rPr>
              <a:t>zákon č. </a:t>
            </a:r>
            <a:r>
              <a:rPr lang="cs-CZ" sz="1500" b="1" strike="noStrike" spc="-1" dirty="0">
                <a:solidFill>
                  <a:srgbClr val="000000"/>
                </a:solidFill>
                <a:uFill>
                  <a:solidFill>
                    <a:srgbClr val="FFFFFF"/>
                  </a:solidFill>
                </a:uFill>
                <a:latin typeface="Segoe UI Light" panose="020B0502040204020203" pitchFamily="34" charset="0"/>
              </a:rPr>
              <a:t>221/2006 Sb., o vymáhání práv z průmyslového vlastnictví </a:t>
            </a:r>
            <a:r>
              <a:rPr lang="cs-CZ" sz="1500" b="0" strike="noStrike" spc="-1" dirty="0">
                <a:solidFill>
                  <a:srgbClr val="000000"/>
                </a:solidFill>
                <a:uFill>
                  <a:solidFill>
                    <a:srgbClr val="FFFFFF"/>
                  </a:solidFill>
                </a:uFill>
                <a:latin typeface="Segoe UI Light" panose="020B0502040204020203" pitchFamily="34" charset="0"/>
              </a:rPr>
              <a:t>a o změně zákonů na ochranu průmyslového vlastnictví (zákon o vymáhání práv z průmyslového vlastnictví)</a:t>
            </a:r>
          </a:p>
          <a:p>
            <a:pPr algn="just">
              <a:spcBef>
                <a:spcPts val="600"/>
              </a:spcBef>
            </a:pPr>
            <a:r>
              <a:rPr lang="cs-CZ" sz="1500" b="0" strike="noStrike" spc="-1" dirty="0">
                <a:solidFill>
                  <a:srgbClr val="000000"/>
                </a:solidFill>
                <a:uFill>
                  <a:solidFill>
                    <a:srgbClr val="FFFFFF"/>
                  </a:solidFill>
                </a:uFill>
                <a:latin typeface="Segoe UI Light" panose="020B0502040204020203" pitchFamily="34" charset="0"/>
              </a:rPr>
              <a:t>zákon č. </a:t>
            </a:r>
            <a:r>
              <a:rPr lang="cs-CZ" sz="1500" b="1" strike="noStrike" spc="-1" dirty="0">
                <a:solidFill>
                  <a:srgbClr val="000000"/>
                </a:solidFill>
                <a:uFill>
                  <a:solidFill>
                    <a:srgbClr val="FFFFFF"/>
                  </a:solidFill>
                </a:uFill>
                <a:latin typeface="Segoe UI Light" panose="020B0502040204020203" pitchFamily="34" charset="0"/>
              </a:rPr>
              <a:t>441/2003 Sb., o ochranných známkách</a:t>
            </a:r>
            <a:r>
              <a:rPr lang="cs-CZ" sz="1500" b="0" strike="noStrike" spc="-1" dirty="0">
                <a:solidFill>
                  <a:srgbClr val="000000"/>
                </a:solidFill>
                <a:uFill>
                  <a:solidFill>
                    <a:srgbClr val="FFFFFF"/>
                  </a:solidFill>
                </a:uFill>
                <a:latin typeface="Segoe UI Light" panose="020B0502040204020203" pitchFamily="34" charset="0"/>
              </a:rPr>
              <a:t> a o změně zákona č. 6/2002 Sb., o soudech, soudcích, přísedících a státní správě soudů a o změně některých dalších zákonů (zákon o soudech a soudcích), ve znění pozdějších předpisů, (zákon o ochranných známkách)</a:t>
            </a:r>
          </a:p>
          <a:p>
            <a:pPr algn="just">
              <a:spcBef>
                <a:spcPts val="600"/>
              </a:spcBef>
            </a:pPr>
            <a:r>
              <a:rPr lang="cs-CZ" sz="1500" b="0" strike="noStrike" spc="-1" dirty="0">
                <a:solidFill>
                  <a:srgbClr val="000000"/>
                </a:solidFill>
                <a:uFill>
                  <a:solidFill>
                    <a:srgbClr val="FFFFFF"/>
                  </a:solidFill>
                </a:uFill>
                <a:latin typeface="Segoe UI Light" panose="020B0502040204020203" pitchFamily="34" charset="0"/>
              </a:rPr>
              <a:t>zákon č. </a:t>
            </a:r>
            <a:r>
              <a:rPr lang="cs-CZ" sz="1500" b="1" strike="noStrike" spc="-1" dirty="0">
                <a:solidFill>
                  <a:srgbClr val="000000"/>
                </a:solidFill>
                <a:uFill>
                  <a:solidFill>
                    <a:srgbClr val="FFFFFF"/>
                  </a:solidFill>
                </a:uFill>
                <a:latin typeface="Segoe UI Light" panose="020B0502040204020203" pitchFamily="34" charset="0"/>
              </a:rPr>
              <a:t>527/1990 Sb., o vynálezech a zlepšovacích návrzích</a:t>
            </a:r>
          </a:p>
          <a:p>
            <a:pPr algn="just">
              <a:spcBef>
                <a:spcPts val="600"/>
              </a:spcBef>
            </a:pPr>
            <a:r>
              <a:rPr lang="cs-CZ" sz="1500" b="0" strike="noStrike" spc="-1" dirty="0">
                <a:solidFill>
                  <a:srgbClr val="000000"/>
                </a:solidFill>
                <a:uFill>
                  <a:solidFill>
                    <a:srgbClr val="FFFFFF"/>
                  </a:solidFill>
                </a:uFill>
                <a:latin typeface="Segoe UI Light" panose="020B0502040204020203" pitchFamily="34" charset="0"/>
              </a:rPr>
              <a:t>zákon č. </a:t>
            </a:r>
            <a:r>
              <a:rPr lang="cs-CZ" sz="1500" b="1" strike="noStrike" spc="-1" dirty="0">
                <a:solidFill>
                  <a:srgbClr val="000000"/>
                </a:solidFill>
                <a:uFill>
                  <a:solidFill>
                    <a:srgbClr val="FFFFFF"/>
                  </a:solidFill>
                </a:uFill>
                <a:latin typeface="Segoe UI Light" panose="020B0502040204020203" pitchFamily="34" charset="0"/>
              </a:rPr>
              <a:t>207/2000 Sb., o ochraně průmyslových vzorů</a:t>
            </a:r>
            <a:r>
              <a:rPr lang="cs-CZ" sz="1500" b="0" strike="noStrike" spc="-1" dirty="0">
                <a:solidFill>
                  <a:srgbClr val="000000"/>
                </a:solidFill>
                <a:uFill>
                  <a:solidFill>
                    <a:srgbClr val="FFFFFF"/>
                  </a:solidFill>
                </a:uFill>
                <a:latin typeface="Segoe UI Light" panose="020B0502040204020203" pitchFamily="34" charset="0"/>
              </a:rPr>
              <a:t> a o změně zákona č. 527/1990 Sb., o vynálezech, průmyslových vzorech a zlepšovacích návrzích, ve znění pozdějších předpisů</a:t>
            </a:r>
          </a:p>
          <a:p>
            <a:pPr algn="just">
              <a:spcBef>
                <a:spcPts val="600"/>
              </a:spcBef>
            </a:pPr>
            <a:r>
              <a:rPr lang="cs-CZ" sz="1500" b="0" strike="noStrike" spc="-1" dirty="0">
                <a:solidFill>
                  <a:srgbClr val="000000"/>
                </a:solidFill>
                <a:uFill>
                  <a:solidFill>
                    <a:srgbClr val="FFFFFF"/>
                  </a:solidFill>
                </a:uFill>
                <a:latin typeface="Segoe UI Light" panose="020B0502040204020203" pitchFamily="34" charset="0"/>
              </a:rPr>
              <a:t>nová směrnice Evropského parlamentu a Rady (</a:t>
            </a:r>
            <a:r>
              <a:rPr lang="cs-CZ" sz="1500" b="1" strike="noStrike" spc="-1" dirty="0">
                <a:solidFill>
                  <a:srgbClr val="000000"/>
                </a:solidFill>
                <a:uFill>
                  <a:solidFill>
                    <a:srgbClr val="FFFFFF"/>
                  </a:solidFill>
                </a:uFill>
                <a:latin typeface="Segoe UI Light" panose="020B0502040204020203" pitchFamily="34" charset="0"/>
              </a:rPr>
              <a:t>EU) 2016/943 o ochraně nezveřejněného know-how a obchodních informací</a:t>
            </a:r>
            <a:r>
              <a:rPr lang="cs-CZ" sz="1500" b="0" strike="noStrike" spc="-1" dirty="0">
                <a:solidFill>
                  <a:srgbClr val="000000"/>
                </a:solidFill>
                <a:uFill>
                  <a:solidFill>
                    <a:srgbClr val="FFFFFF"/>
                  </a:solidFill>
                </a:uFill>
                <a:latin typeface="Segoe UI Light" panose="020B0502040204020203" pitchFamily="34" charset="0"/>
              </a:rPr>
              <a:t> (obchodního tajemství) před jejich neoprávněným získáním, využitím a zpřístupněním</a:t>
            </a:r>
          </a:p>
          <a:p>
            <a:endParaRPr lang="cs-CZ" sz="1500" b="0" strike="noStrike" spc="-1" dirty="0">
              <a:solidFill>
                <a:srgbClr val="000000"/>
              </a:solidFill>
              <a:uFill>
                <a:solidFill>
                  <a:srgbClr val="FFFFFF"/>
                </a:solidFill>
              </a:uFill>
              <a:latin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TextShape 1"/>
          <p:cNvSpPr txBox="1"/>
          <p:nvPr/>
        </p:nvSpPr>
        <p:spPr>
          <a:xfrm>
            <a:off x="838080" y="365040"/>
            <a:ext cx="10515240" cy="1325160"/>
          </a:xfrm>
          <a:prstGeom prst="rect">
            <a:avLst/>
          </a:prstGeom>
          <a:noFill/>
          <a:ln>
            <a:noFill/>
          </a:ln>
        </p:spPr>
        <p:txBody>
          <a:bodyPr lIns="0" tIns="0" rIns="0" bIns="0" anchor="ctr"/>
          <a:lstStyle/>
          <a:p>
            <a:pPr algn="ctr"/>
            <a:r>
              <a:rPr lang="cs-CZ" sz="2800" b="1" strike="noStrike" spc="-1" dirty="0">
                <a:solidFill>
                  <a:srgbClr val="000000"/>
                </a:solidFill>
                <a:uFill>
                  <a:solidFill>
                    <a:srgbClr val="FFFFFF"/>
                  </a:solidFill>
                </a:uFill>
                <a:latin typeface="Segoe UI Light" panose="020B0502040204020203" pitchFamily="34" charset="0"/>
              </a:rPr>
              <a:t>Doménové jméno?</a:t>
            </a:r>
          </a:p>
        </p:txBody>
      </p:sp>
      <p:sp>
        <p:nvSpPr>
          <p:cNvPr id="112" name="TextShape 2"/>
          <p:cNvSpPr txBox="1"/>
          <p:nvPr/>
        </p:nvSpPr>
        <p:spPr>
          <a:xfrm>
            <a:off x="838080" y="1825560"/>
            <a:ext cx="10515240" cy="4350960"/>
          </a:xfrm>
          <a:prstGeom prst="rect">
            <a:avLst/>
          </a:prstGeom>
          <a:noFill/>
          <a:ln>
            <a:noFill/>
          </a:ln>
        </p:spPr>
        <p:txBody>
          <a:bodyPr lIns="0" tIns="0" rIns="0" bIns="0"/>
          <a:lstStyle/>
          <a:p>
            <a:pPr algn="just"/>
            <a:r>
              <a:rPr lang="cs-CZ" b="1" strike="noStrike" spc="-1" dirty="0">
                <a:solidFill>
                  <a:srgbClr val="000000"/>
                </a:solidFill>
                <a:uFill>
                  <a:solidFill>
                    <a:srgbClr val="FFFFFF"/>
                  </a:solidFill>
                </a:uFill>
                <a:latin typeface="Segoe UI Light" panose="020B0502040204020203" pitchFamily="34" charset="0"/>
              </a:rPr>
              <a:t>rozsudek Nejvyššího soudu </a:t>
            </a:r>
            <a:r>
              <a:rPr lang="cs-CZ" b="1" strike="noStrike" spc="-1" dirty="0" err="1">
                <a:solidFill>
                  <a:srgbClr val="000000"/>
                </a:solidFill>
                <a:uFill>
                  <a:solidFill>
                    <a:srgbClr val="FFFFFF"/>
                  </a:solidFill>
                </a:uFill>
                <a:latin typeface="Segoe UI Light" panose="020B0502040204020203" pitchFamily="34" charset="0"/>
              </a:rPr>
              <a:t>sp</a:t>
            </a:r>
            <a:r>
              <a:rPr lang="cs-CZ" b="1" strike="noStrike" spc="-1" dirty="0">
                <a:solidFill>
                  <a:srgbClr val="000000"/>
                </a:solidFill>
                <a:uFill>
                  <a:solidFill>
                    <a:srgbClr val="FFFFFF"/>
                  </a:solidFill>
                </a:uFill>
                <a:latin typeface="Segoe UI Light" panose="020B0502040204020203" pitchFamily="34" charset="0"/>
              </a:rPr>
              <a:t>. zn. </a:t>
            </a:r>
            <a:r>
              <a:rPr lang="cs-CZ" b="1" strike="noStrike" spc="-1" dirty="0">
                <a:solidFill>
                  <a:srgbClr val="000000"/>
                </a:solidFill>
                <a:uFill>
                  <a:solidFill>
                    <a:srgbClr val="FFFFFF"/>
                  </a:solidFill>
                </a:uFill>
                <a:latin typeface="Segoe UI Light" panose="020B0502040204020203" pitchFamily="34" charset="0"/>
                <a:ea typeface="Calibri"/>
              </a:rPr>
              <a:t>23</a:t>
            </a:r>
            <a:r>
              <a:rPr lang="cs-CZ" b="1" strike="noStrike" spc="-1" dirty="0">
                <a:solidFill>
                  <a:srgbClr val="000000"/>
                </a:solidFill>
                <a:uFill>
                  <a:solidFill>
                    <a:srgbClr val="FFFFFF"/>
                  </a:solidFill>
                </a:uFill>
                <a:latin typeface="Segoe UI Light" panose="020B0502040204020203" pitchFamily="34" charset="0"/>
              </a:rPr>
              <a:t> </a:t>
            </a:r>
            <a:r>
              <a:rPr lang="cs-CZ" b="1" strike="noStrike" spc="-1" dirty="0" err="1">
                <a:solidFill>
                  <a:srgbClr val="000000"/>
                </a:solidFill>
                <a:uFill>
                  <a:solidFill>
                    <a:srgbClr val="FFFFFF"/>
                  </a:solidFill>
                </a:uFill>
                <a:latin typeface="Segoe UI Light" panose="020B0502040204020203" pitchFamily="34" charset="0"/>
                <a:ea typeface="Calibri"/>
              </a:rPr>
              <a:t>Cdo</a:t>
            </a:r>
            <a:r>
              <a:rPr lang="cs-CZ" b="1" strike="noStrike" spc="-1" dirty="0">
                <a:solidFill>
                  <a:srgbClr val="000000"/>
                </a:solidFill>
                <a:uFill>
                  <a:solidFill>
                    <a:srgbClr val="FFFFFF"/>
                  </a:solidFill>
                </a:uFill>
                <a:latin typeface="Segoe UI Light" panose="020B0502040204020203" pitchFamily="34" charset="0"/>
                <a:ea typeface="Calibri"/>
              </a:rPr>
              <a:t> 3407/2010</a:t>
            </a:r>
            <a:r>
              <a:rPr lang="cs-CZ" b="0" strike="noStrike" spc="-1" dirty="0">
                <a:solidFill>
                  <a:srgbClr val="000000"/>
                </a:solidFill>
                <a:uFill>
                  <a:solidFill>
                    <a:srgbClr val="FFFFFF"/>
                  </a:solidFill>
                </a:uFill>
                <a:latin typeface="Segoe UI Light" panose="020B0502040204020203" pitchFamily="34" charset="0"/>
                <a:ea typeface="Calibri"/>
              </a:rPr>
              <a:t> </a:t>
            </a:r>
            <a:r>
              <a:rPr lang="cs-CZ" b="0" strike="noStrike" spc="-1" dirty="0" smtClean="0">
                <a:solidFill>
                  <a:srgbClr val="000000"/>
                </a:solidFill>
                <a:uFill>
                  <a:solidFill>
                    <a:srgbClr val="FFFFFF"/>
                  </a:solidFill>
                </a:uFill>
                <a:latin typeface="Segoe UI Light" panose="020B0502040204020203" pitchFamily="34" charset="0"/>
                <a:ea typeface="Calibri"/>
              </a:rPr>
              <a:t> ze </a:t>
            </a:r>
            <a:r>
              <a:rPr lang="cs-CZ" b="0" strike="noStrike" spc="-1" dirty="0">
                <a:solidFill>
                  <a:srgbClr val="000000"/>
                </a:solidFill>
                <a:uFill>
                  <a:solidFill>
                    <a:srgbClr val="FFFFFF"/>
                  </a:solidFill>
                </a:uFill>
                <a:latin typeface="Segoe UI Light" panose="020B0502040204020203" pitchFamily="34" charset="0"/>
                <a:ea typeface="Calibri"/>
              </a:rPr>
              <a:t>dne</a:t>
            </a:r>
            <a:r>
              <a:rPr lang="cs-CZ" b="1" strike="noStrike" spc="-1" dirty="0">
                <a:solidFill>
                  <a:srgbClr val="000000"/>
                </a:solidFill>
                <a:uFill>
                  <a:solidFill>
                    <a:srgbClr val="FFFFFF"/>
                  </a:solidFill>
                </a:uFill>
                <a:latin typeface="Segoe UI Light" panose="020B0502040204020203" pitchFamily="34" charset="0"/>
                <a:ea typeface="Calibri"/>
              </a:rPr>
              <a:t> </a:t>
            </a:r>
            <a:r>
              <a:rPr lang="cs-CZ" b="0" strike="noStrike" spc="-1" dirty="0">
                <a:solidFill>
                  <a:srgbClr val="000000"/>
                </a:solidFill>
                <a:uFill>
                  <a:solidFill>
                    <a:srgbClr val="FFFFFF"/>
                  </a:solidFill>
                </a:uFill>
                <a:latin typeface="Segoe UI Light" panose="020B0502040204020203" pitchFamily="34" charset="0"/>
              </a:rPr>
              <a:t>19. 4. 2012: </a:t>
            </a:r>
            <a:endParaRPr lang="cs-CZ" b="0" strike="noStrike" spc="-1" dirty="0" smtClean="0">
              <a:solidFill>
                <a:srgbClr val="000000"/>
              </a:solidFill>
              <a:uFill>
                <a:solidFill>
                  <a:srgbClr val="FFFFFF"/>
                </a:solidFill>
              </a:uFill>
              <a:latin typeface="Segoe UI Light" panose="020B0502040204020203" pitchFamily="34" charset="0"/>
            </a:endParaRPr>
          </a:p>
          <a:p>
            <a:pPr algn="just"/>
            <a:r>
              <a:rPr lang="cs-CZ" b="0" i="1" strike="noStrike" spc="-1" dirty="0" smtClean="0">
                <a:solidFill>
                  <a:srgbClr val="000000"/>
                </a:solidFill>
                <a:uFill>
                  <a:solidFill>
                    <a:srgbClr val="FFFFFF"/>
                  </a:solidFill>
                </a:uFill>
                <a:latin typeface="Segoe UI Light" panose="020B0502040204020203" pitchFamily="34" charset="0"/>
              </a:rPr>
              <a:t>„… </a:t>
            </a:r>
            <a:r>
              <a:rPr lang="cs-CZ" b="0" i="1" strike="noStrike" spc="-1" dirty="0">
                <a:solidFill>
                  <a:srgbClr val="000000"/>
                </a:solidFill>
                <a:uFill>
                  <a:solidFill>
                    <a:srgbClr val="FFFFFF"/>
                  </a:solidFill>
                </a:uFill>
                <a:latin typeface="Segoe UI Light" panose="020B0502040204020203" pitchFamily="34" charset="0"/>
              </a:rPr>
              <a:t>právo k doméně není vlastnickým právem, neboť nejde o věc v právním smyslu, ale jde o smluvně získané právo soukromoprávní povahy … doména žádné absolutní (výlučné) právo svému nositeli nezakládá“</a:t>
            </a:r>
            <a:endParaRPr lang="cs-CZ" b="0" i="1" strike="noStrike" spc="-1" dirty="0">
              <a:solidFill>
                <a:srgbClr val="000000"/>
              </a:solidFill>
              <a:uFill>
                <a:solidFill>
                  <a:srgbClr val="FFFFFF"/>
                </a:solidFill>
              </a:uFill>
              <a:latin typeface="Segoe UI Light" panose="020B0502040204020203" pitchFamily="34" charset="0"/>
              <a:ea typeface="Calibri"/>
            </a:endParaRPr>
          </a:p>
          <a:p>
            <a:pPr algn="just"/>
            <a:endParaRPr lang="cs-CZ" b="0" strike="noStrike" spc="-1" dirty="0" smtClean="0">
              <a:solidFill>
                <a:srgbClr val="000000"/>
              </a:solidFill>
              <a:uFill>
                <a:solidFill>
                  <a:srgbClr val="FFFFFF"/>
                </a:solidFill>
              </a:uFill>
              <a:latin typeface="Segoe UI Light" panose="020B0502040204020203" pitchFamily="34" charset="0"/>
              <a:ea typeface="Calibri"/>
            </a:endParaRPr>
          </a:p>
          <a:p>
            <a:pPr algn="just"/>
            <a:r>
              <a:rPr lang="cs-CZ" b="0" strike="noStrike" spc="-1" dirty="0" smtClean="0">
                <a:solidFill>
                  <a:srgbClr val="000000"/>
                </a:solidFill>
                <a:uFill>
                  <a:solidFill>
                    <a:srgbClr val="FFFFFF"/>
                  </a:solidFill>
                </a:uFill>
                <a:latin typeface="Segoe UI Light" panose="020B0502040204020203" pitchFamily="34" charset="0"/>
                <a:ea typeface="Calibri"/>
              </a:rPr>
              <a:t>zájmové </a:t>
            </a:r>
            <a:r>
              <a:rPr lang="cs-CZ" b="0" strike="noStrike" spc="-1" dirty="0">
                <a:solidFill>
                  <a:srgbClr val="000000"/>
                </a:solidFill>
                <a:uFill>
                  <a:solidFill>
                    <a:srgbClr val="FFFFFF"/>
                  </a:solidFill>
                </a:uFill>
                <a:latin typeface="Segoe UI Light" panose="020B0502040204020203" pitchFamily="34" charset="0"/>
                <a:ea typeface="Calibri"/>
              </a:rPr>
              <a:t>sdružení právnických osob </a:t>
            </a:r>
            <a:r>
              <a:rPr lang="cs-CZ" b="0" strike="noStrike" spc="-1" dirty="0" err="1">
                <a:solidFill>
                  <a:srgbClr val="000000"/>
                </a:solidFill>
                <a:uFill>
                  <a:solidFill>
                    <a:srgbClr val="FFFFFF"/>
                  </a:solidFill>
                </a:uFill>
                <a:latin typeface="Segoe UI Light" panose="020B0502040204020203" pitchFamily="34" charset="0"/>
                <a:ea typeface="Calibri"/>
              </a:rPr>
              <a:t>CZ.NIC</a:t>
            </a:r>
            <a:r>
              <a:rPr lang="cs-CZ" b="0" strike="noStrike" spc="-1" dirty="0">
                <a:solidFill>
                  <a:srgbClr val="000000"/>
                </a:solidFill>
                <a:uFill>
                  <a:solidFill>
                    <a:srgbClr val="FFFFFF"/>
                  </a:solidFill>
                </a:uFill>
                <a:latin typeface="Segoe UI Light" panose="020B0502040204020203" pitchFamily="34" charset="0"/>
                <a:ea typeface="Calibri"/>
              </a:rPr>
              <a:t> - Pravidla registrace doménových jmen a Pravidla alternativního řešení sporů - systém řešení sporů dle těchto Pravidel alternativního řešení sporů je na smluvním základě, není rozhodčím řízením dle zákona, držitel doménového jména se zavazuje se mu podřídit, pokud si tento způsob řešení navrhovatel zvolí, nelze tedy přiznat další nároky, tedy zejm. náklady řízení či náhradu škody, vydané rozhodnutí není exekučním titulem pro výkon rozhodnutí (Nejvyšší soud ve svém rozsudku </a:t>
            </a:r>
            <a:r>
              <a:rPr lang="cs-CZ" b="0" strike="noStrike" spc="-1" dirty="0" err="1">
                <a:solidFill>
                  <a:srgbClr val="000000"/>
                </a:solidFill>
                <a:uFill>
                  <a:solidFill>
                    <a:srgbClr val="FFFFFF"/>
                  </a:solidFill>
                </a:uFill>
                <a:latin typeface="Segoe UI Light" panose="020B0502040204020203" pitchFamily="34" charset="0"/>
                <a:ea typeface="Calibri"/>
              </a:rPr>
              <a:t>sp</a:t>
            </a:r>
            <a:r>
              <a:rPr lang="cs-CZ" b="0" strike="noStrike" spc="-1" dirty="0">
                <a:solidFill>
                  <a:srgbClr val="000000"/>
                </a:solidFill>
                <a:uFill>
                  <a:solidFill>
                    <a:srgbClr val="FFFFFF"/>
                  </a:solidFill>
                </a:uFill>
                <a:latin typeface="Segoe UI Light" panose="020B0502040204020203" pitchFamily="34" charset="0"/>
                <a:ea typeface="Calibri"/>
              </a:rPr>
              <a:t>. zn. 23 </a:t>
            </a:r>
            <a:r>
              <a:rPr lang="cs-CZ" b="0" strike="noStrike" spc="-1" dirty="0" err="1">
                <a:solidFill>
                  <a:srgbClr val="000000"/>
                </a:solidFill>
                <a:uFill>
                  <a:solidFill>
                    <a:srgbClr val="FFFFFF"/>
                  </a:solidFill>
                </a:uFill>
                <a:latin typeface="Segoe UI Light" panose="020B0502040204020203" pitchFamily="34" charset="0"/>
                <a:ea typeface="Calibri"/>
              </a:rPr>
              <a:t>Cdo</a:t>
            </a:r>
            <a:r>
              <a:rPr lang="cs-CZ" b="0" strike="noStrike" spc="-1" dirty="0">
                <a:solidFill>
                  <a:srgbClr val="000000"/>
                </a:solidFill>
                <a:uFill>
                  <a:solidFill>
                    <a:srgbClr val="FFFFFF"/>
                  </a:solidFill>
                </a:uFill>
                <a:latin typeface="Segoe UI Light" panose="020B0502040204020203" pitchFamily="34" charset="0"/>
                <a:ea typeface="Calibri"/>
              </a:rPr>
              <a:t> 3895/2011 ze dne 17. 12. 2013 zpochybnil možnost uzavření rozhodčí smlouvy), řešení sporu probíhá elektronicky, bez fyzické přítomnosti stran, a to na on-line platformě provozované Rozhodčím soudem při Hospodářské komoře České republiky a Agrární komoře České republiky a dostupné na adrese </a:t>
            </a:r>
            <a:r>
              <a:rPr lang="cs-CZ" spc="-1" dirty="0">
                <a:solidFill>
                  <a:srgbClr val="000000"/>
                </a:solidFill>
                <a:uFill>
                  <a:solidFill>
                    <a:srgbClr val="FFFFFF"/>
                  </a:solidFill>
                </a:uFill>
                <a:latin typeface="Segoe UI Light" panose="020B0502040204020203" pitchFamily="34" charset="0"/>
                <a:ea typeface="Calibri"/>
                <a:hlinkClick r:id="rId3"/>
              </a:rPr>
              <a:t>http://domeny.soud.cz</a:t>
            </a:r>
            <a:endParaRPr lang="cs-CZ" spc="-1" dirty="0">
              <a:solidFill>
                <a:srgbClr val="000000"/>
              </a:solidFill>
              <a:uFill>
                <a:solidFill>
                  <a:srgbClr val="FFFFFF"/>
                </a:solidFill>
              </a:uFill>
              <a:latin typeface="Segoe UI Light" panose="020B0502040204020203" pitchFamily="34" charset="0"/>
              <a:ea typeface="Calibri"/>
            </a:endParaRPr>
          </a:p>
          <a:p>
            <a:pPr algn="just"/>
            <a:endParaRPr lang="cs-CZ" b="0" strike="noStrike" spc="-1" dirty="0" smtClean="0">
              <a:solidFill>
                <a:srgbClr val="000000"/>
              </a:solidFill>
              <a:uFill>
                <a:solidFill>
                  <a:srgbClr val="FFFFFF"/>
                </a:solidFill>
              </a:uFill>
              <a:latin typeface="Segoe UI Light" panose="020B0502040204020203" pitchFamily="34" charset="0"/>
            </a:endParaRPr>
          </a:p>
          <a:p>
            <a:pPr algn="just"/>
            <a:r>
              <a:rPr lang="cs-CZ" b="0" strike="noStrike" spc="-1" dirty="0" smtClean="0">
                <a:solidFill>
                  <a:srgbClr val="000000"/>
                </a:solidFill>
                <a:uFill>
                  <a:solidFill>
                    <a:srgbClr val="FFFFFF"/>
                  </a:solidFill>
                </a:uFill>
                <a:latin typeface="Segoe UI Light" panose="020B0502040204020203" pitchFamily="34" charset="0"/>
              </a:rPr>
              <a:t>nařízení </a:t>
            </a:r>
            <a:r>
              <a:rPr lang="cs-CZ" b="0" strike="noStrike" spc="-1" dirty="0">
                <a:solidFill>
                  <a:srgbClr val="000000"/>
                </a:solidFill>
                <a:uFill>
                  <a:solidFill>
                    <a:srgbClr val="FFFFFF"/>
                  </a:solidFill>
                </a:uFill>
                <a:latin typeface="Segoe UI Light" panose="020B0502040204020203" pitchFamily="34" charset="0"/>
              </a:rPr>
              <a:t>Komise (ES) č. 874/2004 ze dne 28. 4. 2004, kterým se stanoví obecná pravidla pro zavádění a funkce domény nejvyšší úrovně.eu a zásady, jimiž se řídí registrace</a:t>
            </a:r>
            <a:endParaRPr lang="cs-CZ" b="0" strike="noStrike" spc="-1" dirty="0">
              <a:solidFill>
                <a:srgbClr val="000000"/>
              </a:solidFill>
              <a:uFill>
                <a:solidFill>
                  <a:srgbClr val="FFFFFF"/>
                </a:solidFill>
              </a:uFill>
              <a:latin typeface="Segoe UI Light" panose="020B0502040204020203" pitchFamily="34" charset="0"/>
              <a:ea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TextShape 1"/>
          <p:cNvSpPr txBox="1"/>
          <p:nvPr/>
        </p:nvSpPr>
        <p:spPr>
          <a:xfrm>
            <a:off x="1152000" y="1328400"/>
            <a:ext cx="9936000" cy="4287600"/>
          </a:xfrm>
          <a:prstGeom prst="rect">
            <a:avLst/>
          </a:prstGeom>
          <a:noFill/>
          <a:ln>
            <a:noFill/>
          </a:ln>
        </p:spPr>
        <p:txBody>
          <a:bodyPr lIns="90000" tIns="45000" rIns="90000" bIns="45000"/>
          <a:lstStyle/>
          <a:p>
            <a:r>
              <a:rPr lang="cs-CZ" sz="2400" b="0" strike="noStrike" spc="-1" dirty="0">
                <a:solidFill>
                  <a:srgbClr val="000000"/>
                </a:solidFill>
                <a:uFill>
                  <a:solidFill>
                    <a:srgbClr val="FFFFFF"/>
                  </a:solidFill>
                </a:uFill>
                <a:latin typeface="Segoe UI Light" panose="020B0502040204020203" pitchFamily="34" charset="0"/>
              </a:rPr>
              <a:t>pojmový znak nehmotného statku - </a:t>
            </a:r>
            <a:r>
              <a:rPr lang="cs-CZ" sz="2400" b="1" strike="noStrike" spc="-1" dirty="0">
                <a:solidFill>
                  <a:srgbClr val="000000"/>
                </a:solidFill>
                <a:uFill>
                  <a:solidFill>
                    <a:srgbClr val="FFFFFF"/>
                  </a:solidFill>
                </a:uFill>
                <a:latin typeface="Segoe UI Light" panose="020B0502040204020203" pitchFamily="34" charset="0"/>
              </a:rPr>
              <a:t>potenciální </a:t>
            </a:r>
            <a:r>
              <a:rPr lang="cs-CZ" sz="2400" b="1" strike="noStrike" spc="-1" dirty="0" err="1">
                <a:solidFill>
                  <a:srgbClr val="000000"/>
                </a:solidFill>
                <a:uFill>
                  <a:solidFill>
                    <a:srgbClr val="FFFFFF"/>
                  </a:solidFill>
                </a:uFill>
                <a:latin typeface="Segoe UI Light" panose="020B0502040204020203" pitchFamily="34" charset="0"/>
              </a:rPr>
              <a:t>ubiquita</a:t>
            </a:r>
            <a:r>
              <a:rPr lang="cs-CZ" sz="2400" b="0" strike="noStrike" spc="-1" dirty="0">
                <a:solidFill>
                  <a:srgbClr val="000000"/>
                </a:solidFill>
                <a:uFill>
                  <a:solidFill>
                    <a:srgbClr val="FFFFFF"/>
                  </a:solidFill>
                </a:uFill>
                <a:latin typeface="Segoe UI Light" panose="020B0502040204020203" pitchFamily="34" charset="0"/>
              </a:rPr>
              <a:t>, tj. schopnost být kdykoliv a na jakémkoliv místě současně i následně vnímán a užíván neomezeným počtem subjektů bez újmy na podstatě či funkci nehmotného statku</a:t>
            </a:r>
          </a:p>
          <a:p>
            <a:endParaRPr lang="cs-CZ" sz="2400" b="0" strike="noStrike" spc="-1" dirty="0">
              <a:solidFill>
                <a:srgbClr val="000000"/>
              </a:solidFill>
              <a:uFill>
                <a:solidFill>
                  <a:srgbClr val="FFFFFF"/>
                </a:solidFill>
              </a:uFill>
              <a:latin typeface="Segoe UI Light" panose="020B0502040204020203" pitchFamily="34" charset="0"/>
            </a:endParaRPr>
          </a:p>
          <a:p>
            <a:r>
              <a:rPr lang="cs-CZ" sz="2400" b="1" strike="noStrike" spc="-1" dirty="0" err="1" smtClean="0">
                <a:solidFill>
                  <a:srgbClr val="000000"/>
                </a:solidFill>
                <a:uFill>
                  <a:solidFill>
                    <a:srgbClr val="FFFFFF"/>
                  </a:solidFill>
                </a:uFill>
                <a:latin typeface="Segoe UI Light" panose="020B0502040204020203" pitchFamily="34" charset="0"/>
              </a:rPr>
              <a:t>translativní</a:t>
            </a:r>
            <a:r>
              <a:rPr lang="cs-CZ" sz="2400" b="1" strike="noStrike" spc="-1" dirty="0" smtClean="0">
                <a:solidFill>
                  <a:srgbClr val="000000"/>
                </a:solidFill>
                <a:uFill>
                  <a:solidFill>
                    <a:srgbClr val="FFFFFF"/>
                  </a:solidFill>
                </a:uFill>
                <a:latin typeface="Segoe UI Light" panose="020B0502040204020203" pitchFamily="34" charset="0"/>
              </a:rPr>
              <a:t> </a:t>
            </a:r>
            <a:r>
              <a:rPr lang="cs-CZ" sz="2400" b="1" strike="noStrike" spc="-1" dirty="0">
                <a:solidFill>
                  <a:srgbClr val="000000"/>
                </a:solidFill>
                <a:uFill>
                  <a:solidFill>
                    <a:srgbClr val="FFFFFF"/>
                  </a:solidFill>
                </a:uFill>
                <a:latin typeface="Segoe UI Light" panose="020B0502040204020203" pitchFamily="34" charset="0"/>
              </a:rPr>
              <a:t>převod </a:t>
            </a:r>
            <a:r>
              <a:rPr lang="cs-CZ" sz="2400" b="0" strike="noStrike" spc="-1" dirty="0">
                <a:solidFill>
                  <a:srgbClr val="000000"/>
                </a:solidFill>
                <a:uFill>
                  <a:solidFill>
                    <a:srgbClr val="FFFFFF"/>
                  </a:solidFill>
                </a:uFill>
                <a:latin typeface="Segoe UI Light" panose="020B0502040204020203" pitchFamily="34" charset="0"/>
              </a:rPr>
              <a:t>(pojmově nelze u autorských práv a práv k uměleckému výkonu) x </a:t>
            </a:r>
            <a:r>
              <a:rPr lang="cs-CZ" sz="2400" b="1" strike="noStrike" spc="-1" dirty="0">
                <a:solidFill>
                  <a:srgbClr val="000000"/>
                </a:solidFill>
                <a:uFill>
                  <a:solidFill>
                    <a:srgbClr val="FFFFFF"/>
                  </a:solidFill>
                </a:uFill>
                <a:latin typeface="Segoe UI Light" panose="020B0502040204020203" pitchFamily="34" charset="0"/>
              </a:rPr>
              <a:t>licenční smlouva</a:t>
            </a:r>
            <a:r>
              <a:rPr lang="cs-CZ" sz="2400" b="0" strike="noStrike" spc="-1" dirty="0">
                <a:solidFill>
                  <a:srgbClr val="000000"/>
                </a:solidFill>
                <a:uFill>
                  <a:solidFill>
                    <a:srgbClr val="FFFFFF"/>
                  </a:solidFill>
                </a:uFill>
                <a:latin typeface="Segoe UI Light" panose="020B0502040204020203" pitchFamily="34" charset="0"/>
              </a:rPr>
              <a:t> (tzv. konstitutivní převod) </a:t>
            </a:r>
            <a:r>
              <a:rPr lang="cs-CZ" sz="2400" b="0" strike="noStrike" spc="-1" dirty="0" smtClean="0">
                <a:solidFill>
                  <a:srgbClr val="000000"/>
                </a:solidFill>
                <a:uFill>
                  <a:solidFill>
                    <a:srgbClr val="FFFFFF"/>
                  </a:solidFill>
                </a:uFill>
                <a:latin typeface="Segoe UI Light" panose="020B0502040204020203" pitchFamily="34" charset="0"/>
              </a:rPr>
              <a:t>– </a:t>
            </a:r>
            <a:r>
              <a:rPr lang="cs-CZ" sz="2400" b="0" strike="noStrike" spc="-1" dirty="0">
                <a:solidFill>
                  <a:srgbClr val="000000"/>
                </a:solidFill>
                <a:uFill>
                  <a:solidFill>
                    <a:srgbClr val="FFFFFF"/>
                  </a:solidFill>
                </a:uFill>
                <a:latin typeface="Segoe UI Light" panose="020B0502040204020203" pitchFamily="34" charset="0"/>
              </a:rPr>
              <a:t>„propůjčení“ práva, nedochází k pravému převedení absolutního práva poskytovatele k předmětu práva duševního vlastnictví, to setrvává v jeho vlastnictví</a:t>
            </a:r>
          </a:p>
          <a:p>
            <a:r>
              <a:rPr lang="cs-CZ" sz="2400" b="0" strike="noStrike" spc="-1" dirty="0">
                <a:solidFill>
                  <a:srgbClr val="000000"/>
                </a:solidFill>
                <a:uFill>
                  <a:solidFill>
                    <a:srgbClr val="FFFFFF"/>
                  </a:solidFill>
                </a:uFill>
                <a:latin typeface="Segoe UI Light" panose="020B0502040204020203" pitchFamily="34" charset="0"/>
              </a:rPr>
              <a:t>pouhý souhlas s užitím namísto licenční smlouvy – problém s účinky a vymahatelností vůči třetím osobám</a:t>
            </a:r>
          </a:p>
          <a:p>
            <a:endParaRPr lang="cs-CZ" sz="2400" b="0" strike="noStrike" spc="-1" dirty="0">
              <a:solidFill>
                <a:srgbClr val="000000"/>
              </a:solidFill>
              <a:uFill>
                <a:solidFill>
                  <a:srgbClr val="FFFFFF"/>
                </a:solidFill>
              </a:uFill>
              <a:latin typeface="Segoe UI Light" panose="020B0502040204020203" pitchFamily="34" charset="0"/>
            </a:endParaRPr>
          </a:p>
          <a:p>
            <a:endParaRPr lang="cs-CZ" sz="2400" b="0" strike="noStrike" spc="-1" dirty="0">
              <a:solidFill>
                <a:srgbClr val="000000"/>
              </a:solidFill>
              <a:uFill>
                <a:solidFill>
                  <a:srgbClr val="FFFFFF"/>
                </a:solidFill>
              </a:uFill>
              <a:latin typeface="Segoe UI Light" panose="020B0502040204020203" pitchFamily="34" charset="0"/>
            </a:endParaRPr>
          </a:p>
          <a:p>
            <a:endParaRPr lang="cs-CZ" sz="2400" b="0" strike="noStrike" spc="-1" dirty="0">
              <a:solidFill>
                <a:srgbClr val="000000"/>
              </a:solidFill>
              <a:uFill>
                <a:solidFill>
                  <a:srgbClr val="FFFFFF"/>
                </a:solidFill>
              </a:uFill>
              <a:latin typeface="Segoe UI Light" panose="020B0502040204020203"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TextShape 1"/>
          <p:cNvSpPr txBox="1"/>
          <p:nvPr/>
        </p:nvSpPr>
        <p:spPr>
          <a:xfrm>
            <a:off x="1055440" y="1052736"/>
            <a:ext cx="10369152" cy="4680520"/>
          </a:xfrm>
          <a:prstGeom prst="rect">
            <a:avLst/>
          </a:prstGeom>
          <a:noFill/>
          <a:ln>
            <a:noFill/>
          </a:ln>
        </p:spPr>
        <p:txBody>
          <a:bodyPr lIns="90000" tIns="45000" rIns="90000" bIns="45000"/>
          <a:lstStyle/>
          <a:p>
            <a:pPr algn="ctr"/>
            <a:r>
              <a:rPr lang="cs-CZ" sz="2400" b="1" strike="noStrike" spc="-1" dirty="0">
                <a:solidFill>
                  <a:srgbClr val="000000"/>
                </a:solidFill>
                <a:uFill>
                  <a:solidFill>
                    <a:srgbClr val="FFFFFF"/>
                  </a:solidFill>
                </a:uFill>
                <a:latin typeface="Segoe UI Light" panose="020B0502040204020203" pitchFamily="34" charset="0"/>
              </a:rPr>
              <a:t>výhody licence:</a:t>
            </a:r>
          </a:p>
          <a:p>
            <a:endParaRPr lang="cs-CZ" sz="2400" b="0" strike="noStrike" spc="-1" dirty="0" smtClean="0">
              <a:solidFill>
                <a:srgbClr val="000000"/>
              </a:solidFill>
              <a:uFill>
                <a:solidFill>
                  <a:srgbClr val="FFFFFF"/>
                </a:solidFill>
              </a:uFill>
              <a:latin typeface="Segoe UI Light" panose="020B0502040204020203" pitchFamily="34" charset="0"/>
            </a:endParaRPr>
          </a:p>
          <a:p>
            <a:r>
              <a:rPr lang="cs-CZ" sz="2400" b="0" strike="noStrike" spc="-1" dirty="0" smtClean="0">
                <a:solidFill>
                  <a:srgbClr val="000000"/>
                </a:solidFill>
                <a:uFill>
                  <a:solidFill>
                    <a:srgbClr val="FFFFFF"/>
                  </a:solidFill>
                </a:uFill>
                <a:latin typeface="Segoe UI Light" panose="020B0502040204020203" pitchFamily="34" charset="0"/>
              </a:rPr>
              <a:t>pro </a:t>
            </a:r>
            <a:r>
              <a:rPr lang="cs-CZ" sz="2400" b="0" strike="noStrike" spc="-1" dirty="0" smtClean="0">
                <a:solidFill>
                  <a:srgbClr val="000000"/>
                </a:solidFill>
                <a:uFill>
                  <a:solidFill>
                    <a:srgbClr val="FFFFFF"/>
                  </a:solidFill>
                </a:uFill>
                <a:latin typeface="Segoe UI Light" panose="020B0502040204020203" pitchFamily="34" charset="0"/>
              </a:rPr>
              <a:t>poskytovatele: 	odměna</a:t>
            </a:r>
            <a:r>
              <a:rPr lang="cs-CZ" sz="2400" b="0" strike="noStrike" spc="-1" dirty="0">
                <a:solidFill>
                  <a:srgbClr val="000000"/>
                </a:solidFill>
                <a:uFill>
                  <a:solidFill>
                    <a:srgbClr val="FFFFFF"/>
                  </a:solidFill>
                </a:uFill>
                <a:latin typeface="Segoe UI Light" panose="020B0502040204020203" pitchFamily="34" charset="0"/>
              </a:rPr>
              <a:t>, rozšíření známosti jeho nehmotného statku</a:t>
            </a:r>
          </a:p>
          <a:p>
            <a:endParaRPr lang="cs-CZ" sz="2400" b="0" strike="noStrike" spc="-1" dirty="0" smtClean="0">
              <a:solidFill>
                <a:srgbClr val="000000"/>
              </a:solidFill>
              <a:uFill>
                <a:solidFill>
                  <a:srgbClr val="FFFFFF"/>
                </a:solidFill>
              </a:uFill>
              <a:latin typeface="Segoe UI Light" panose="020B0502040204020203" pitchFamily="34" charset="0"/>
            </a:endParaRPr>
          </a:p>
          <a:p>
            <a:r>
              <a:rPr lang="cs-CZ" sz="2400" b="0" strike="noStrike" spc="-1" dirty="0" smtClean="0">
                <a:solidFill>
                  <a:srgbClr val="000000"/>
                </a:solidFill>
                <a:uFill>
                  <a:solidFill>
                    <a:srgbClr val="FFFFFF"/>
                  </a:solidFill>
                </a:uFill>
                <a:latin typeface="Segoe UI Light" panose="020B0502040204020203" pitchFamily="34" charset="0"/>
              </a:rPr>
              <a:t>pro </a:t>
            </a:r>
            <a:r>
              <a:rPr lang="cs-CZ" sz="2400" b="0" strike="noStrike" spc="-1" dirty="0" smtClean="0">
                <a:solidFill>
                  <a:srgbClr val="000000"/>
                </a:solidFill>
                <a:uFill>
                  <a:solidFill>
                    <a:srgbClr val="FFFFFF"/>
                  </a:solidFill>
                </a:uFill>
                <a:latin typeface="Segoe UI Light" panose="020B0502040204020203" pitchFamily="34" charset="0"/>
              </a:rPr>
              <a:t>nabyvatele: 	možnost </a:t>
            </a:r>
            <a:r>
              <a:rPr lang="cs-CZ" sz="2400" b="0" strike="noStrike" spc="-1" dirty="0">
                <a:solidFill>
                  <a:srgbClr val="000000"/>
                </a:solidFill>
                <a:uFill>
                  <a:solidFill>
                    <a:srgbClr val="FFFFFF"/>
                  </a:solidFill>
                </a:uFill>
                <a:latin typeface="Segoe UI Light" panose="020B0502040204020203" pitchFamily="34" charset="0"/>
              </a:rPr>
              <a:t>užívat nehmotný statek </a:t>
            </a:r>
            <a:r>
              <a:rPr lang="cs-CZ" sz="2400" b="0" strike="noStrike" spc="-1" dirty="0" smtClean="0">
                <a:solidFill>
                  <a:srgbClr val="000000"/>
                </a:solidFill>
                <a:uFill>
                  <a:solidFill>
                    <a:srgbClr val="FFFFFF"/>
                  </a:solidFill>
                </a:uFill>
                <a:latin typeface="Segoe UI Light" panose="020B0502040204020203" pitchFamily="34" charset="0"/>
              </a:rPr>
              <a:t>jiného</a:t>
            </a:r>
          </a:p>
          <a:p>
            <a:endParaRPr lang="cs-CZ" sz="2400" b="0" strike="noStrike" spc="-1" dirty="0">
              <a:solidFill>
                <a:srgbClr val="000000"/>
              </a:solidFill>
              <a:uFill>
                <a:solidFill>
                  <a:srgbClr val="FFFFFF"/>
                </a:solidFill>
              </a:uFill>
              <a:latin typeface="Segoe UI Light" panose="020B0502040204020203" pitchFamily="34" charset="0"/>
            </a:endParaRPr>
          </a:p>
          <a:p>
            <a:endParaRPr lang="cs-CZ" sz="2400" b="0" strike="noStrike" spc="-1" dirty="0" smtClean="0">
              <a:solidFill>
                <a:srgbClr val="000000"/>
              </a:solidFill>
              <a:uFill>
                <a:solidFill>
                  <a:srgbClr val="FFFFFF"/>
                </a:solidFill>
              </a:uFill>
              <a:latin typeface="Segoe UI Light" panose="020B0502040204020203" pitchFamily="34" charset="0"/>
            </a:endParaRPr>
          </a:p>
          <a:p>
            <a:pPr algn="ctr"/>
            <a:r>
              <a:rPr lang="cs-CZ" sz="2400" b="1" strike="noStrike" spc="-1" dirty="0" smtClean="0">
                <a:solidFill>
                  <a:srgbClr val="000000"/>
                </a:solidFill>
                <a:uFill>
                  <a:solidFill>
                    <a:srgbClr val="FFFFFF"/>
                  </a:solidFill>
                </a:uFill>
                <a:latin typeface="Segoe UI Light" panose="020B0502040204020203" pitchFamily="34" charset="0"/>
              </a:rPr>
              <a:t>nevýhody </a:t>
            </a:r>
            <a:r>
              <a:rPr lang="cs-CZ" sz="2400" b="1" strike="noStrike" spc="-1" dirty="0">
                <a:solidFill>
                  <a:srgbClr val="000000"/>
                </a:solidFill>
                <a:uFill>
                  <a:solidFill>
                    <a:srgbClr val="FFFFFF"/>
                  </a:solidFill>
                </a:uFill>
                <a:latin typeface="Segoe UI Light" panose="020B0502040204020203" pitchFamily="34" charset="0"/>
              </a:rPr>
              <a:t>licence:</a:t>
            </a:r>
          </a:p>
          <a:p>
            <a:endParaRPr lang="cs-CZ" sz="2400" b="0" strike="noStrike" spc="-1" dirty="0" smtClean="0">
              <a:solidFill>
                <a:srgbClr val="000000"/>
              </a:solidFill>
              <a:uFill>
                <a:solidFill>
                  <a:srgbClr val="FFFFFF"/>
                </a:solidFill>
              </a:uFill>
              <a:latin typeface="Segoe UI Light" panose="020B0502040204020203" pitchFamily="34" charset="0"/>
            </a:endParaRPr>
          </a:p>
          <a:p>
            <a:r>
              <a:rPr lang="cs-CZ" sz="2400" b="0" strike="noStrike" spc="-1" dirty="0" smtClean="0">
                <a:solidFill>
                  <a:srgbClr val="000000"/>
                </a:solidFill>
                <a:uFill>
                  <a:solidFill>
                    <a:srgbClr val="FFFFFF"/>
                  </a:solidFill>
                </a:uFill>
                <a:latin typeface="Segoe UI Light" panose="020B0502040204020203" pitchFamily="34" charset="0"/>
              </a:rPr>
              <a:t>pro </a:t>
            </a:r>
            <a:r>
              <a:rPr lang="cs-CZ" sz="2400" b="0" strike="noStrike" spc="-1" dirty="0" smtClean="0">
                <a:solidFill>
                  <a:srgbClr val="000000"/>
                </a:solidFill>
                <a:uFill>
                  <a:solidFill>
                    <a:srgbClr val="FFFFFF"/>
                  </a:solidFill>
                </a:uFill>
                <a:latin typeface="Segoe UI Light" panose="020B0502040204020203" pitchFamily="34" charset="0"/>
              </a:rPr>
              <a:t>poskytovatele: 	snížení </a:t>
            </a:r>
            <a:r>
              <a:rPr lang="cs-CZ" sz="2400" b="0" strike="noStrike" spc="-1" dirty="0">
                <a:solidFill>
                  <a:srgbClr val="000000"/>
                </a:solidFill>
                <a:uFill>
                  <a:solidFill>
                    <a:srgbClr val="FFFFFF"/>
                  </a:solidFill>
                </a:uFill>
                <a:latin typeface="Segoe UI Light" panose="020B0502040204020203" pitchFamily="34" charset="0"/>
              </a:rPr>
              <a:t>kontroly nad užíváním nehmotného statku</a:t>
            </a:r>
          </a:p>
          <a:p>
            <a:endParaRPr lang="cs-CZ" sz="2400" b="0" strike="noStrike" spc="-1" dirty="0" smtClean="0">
              <a:solidFill>
                <a:srgbClr val="000000"/>
              </a:solidFill>
              <a:uFill>
                <a:solidFill>
                  <a:srgbClr val="FFFFFF"/>
                </a:solidFill>
              </a:uFill>
              <a:latin typeface="Segoe UI Light" panose="020B0502040204020203" pitchFamily="34" charset="0"/>
            </a:endParaRPr>
          </a:p>
          <a:p>
            <a:r>
              <a:rPr lang="cs-CZ" sz="2400" b="0" strike="noStrike" spc="-1" dirty="0" smtClean="0">
                <a:solidFill>
                  <a:srgbClr val="000000"/>
                </a:solidFill>
                <a:uFill>
                  <a:solidFill>
                    <a:srgbClr val="FFFFFF"/>
                  </a:solidFill>
                </a:uFill>
                <a:latin typeface="Segoe UI Light" panose="020B0502040204020203" pitchFamily="34" charset="0"/>
              </a:rPr>
              <a:t>pro </a:t>
            </a:r>
            <a:r>
              <a:rPr lang="cs-CZ" sz="2400" b="0" strike="noStrike" spc="-1" dirty="0" smtClean="0">
                <a:solidFill>
                  <a:srgbClr val="000000"/>
                </a:solidFill>
                <a:uFill>
                  <a:solidFill>
                    <a:srgbClr val="FFFFFF"/>
                  </a:solidFill>
                </a:uFill>
                <a:latin typeface="Segoe UI Light" panose="020B0502040204020203" pitchFamily="34" charset="0"/>
              </a:rPr>
              <a:t>nabyvatele: 	náklady </a:t>
            </a:r>
            <a:r>
              <a:rPr lang="cs-CZ" sz="2400" b="0" strike="noStrike" spc="-1" dirty="0">
                <a:solidFill>
                  <a:srgbClr val="000000"/>
                </a:solidFill>
                <a:uFill>
                  <a:solidFill>
                    <a:srgbClr val="FFFFFF"/>
                  </a:solidFill>
                </a:uFill>
                <a:latin typeface="Segoe UI Light" panose="020B0502040204020203" pitchFamily="34" charset="0"/>
              </a:rPr>
              <a:t>na úhradu, omezení licenčními podmínkami</a:t>
            </a:r>
          </a:p>
          <a:p>
            <a:endParaRPr lang="cs-CZ" sz="2000" b="0" strike="noStrike" spc="-1" dirty="0">
              <a:solidFill>
                <a:srgbClr val="000000"/>
              </a:solidFill>
              <a:uFill>
                <a:solidFill>
                  <a:srgbClr val="FFFFFF"/>
                </a:solidFill>
              </a:uFill>
              <a:latin typeface="Segoe UI Light" panose="020B0502040204020203" pitchFamily="34" charset="0"/>
            </a:endParaRPr>
          </a:p>
          <a:p>
            <a:endParaRPr lang="cs-CZ" sz="2000" b="0" strike="noStrike" spc="-1" dirty="0">
              <a:solidFill>
                <a:srgbClr val="000000"/>
              </a:solidFill>
              <a:uFill>
                <a:solidFill>
                  <a:srgbClr val="FFFFFF"/>
                </a:solidFill>
              </a:uFill>
              <a:latin typeface="Segoe UI Light" panose="020B0502040204020203" pitchFamily="34" charset="0"/>
            </a:endParaRPr>
          </a:p>
          <a:p>
            <a:endParaRPr lang="cs-CZ" sz="2000" b="0" strike="noStrike" spc="-1" dirty="0">
              <a:solidFill>
                <a:srgbClr val="000000"/>
              </a:solidFill>
              <a:uFill>
                <a:solidFill>
                  <a:srgbClr val="FFFFFF"/>
                </a:solidFill>
              </a:uFill>
              <a:latin typeface="Segoe UI Light" panose="020B0502040204020203"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extShape 1"/>
          <p:cNvSpPr txBox="1"/>
          <p:nvPr/>
        </p:nvSpPr>
        <p:spPr>
          <a:xfrm>
            <a:off x="263352" y="836712"/>
            <a:ext cx="11665296" cy="5040560"/>
          </a:xfrm>
          <a:prstGeom prst="rect">
            <a:avLst/>
          </a:prstGeom>
          <a:noFill/>
          <a:ln>
            <a:noFill/>
          </a:ln>
        </p:spPr>
        <p:txBody>
          <a:bodyPr lIns="90000" tIns="45000" rIns="90000" bIns="45000"/>
          <a:lstStyle/>
          <a:p>
            <a:pPr algn="ctr"/>
            <a:r>
              <a:rPr lang="cs-CZ" sz="2800" b="1" strike="noStrike" spc="-1" dirty="0" smtClean="0">
                <a:solidFill>
                  <a:srgbClr val="000000"/>
                </a:solidFill>
                <a:uFill>
                  <a:solidFill>
                    <a:srgbClr val="FFFFFF"/>
                  </a:solidFill>
                </a:uFill>
                <a:latin typeface="Segoe UI Light" panose="020B0502040204020203" pitchFamily="34" charset="0"/>
              </a:rPr>
              <a:t>Licenční smlouvy</a:t>
            </a:r>
          </a:p>
          <a:p>
            <a:endParaRPr lang="cs-CZ" sz="2000" spc="-1" dirty="0">
              <a:solidFill>
                <a:srgbClr val="000000"/>
              </a:solidFill>
              <a:uFill>
                <a:solidFill>
                  <a:srgbClr val="FFFFFF"/>
                </a:solidFill>
              </a:uFill>
              <a:latin typeface="Segoe UI Light" panose="020B0502040204020203" pitchFamily="34" charset="0"/>
            </a:endParaRPr>
          </a:p>
          <a:p>
            <a:r>
              <a:rPr lang="cs-CZ" sz="2000" spc="-1" dirty="0">
                <a:solidFill>
                  <a:srgbClr val="000000"/>
                </a:solidFill>
                <a:uFill>
                  <a:solidFill>
                    <a:srgbClr val="FFFFFF"/>
                  </a:solidFill>
                </a:uFill>
                <a:latin typeface="Segoe UI Light" panose="020B0502040204020203" pitchFamily="34" charset="0"/>
              </a:rPr>
              <a:t>§ </a:t>
            </a:r>
            <a:r>
              <a:rPr lang="cs-CZ" sz="2000" spc="-1" dirty="0">
                <a:solidFill>
                  <a:srgbClr val="000000"/>
                </a:solidFill>
                <a:uFill>
                  <a:solidFill>
                    <a:srgbClr val="FFFFFF"/>
                  </a:solidFill>
                </a:uFill>
                <a:latin typeface="Segoe UI Light" panose="020B0502040204020203" pitchFamily="34" charset="0"/>
              </a:rPr>
              <a:t>2358 </a:t>
            </a:r>
            <a:r>
              <a:rPr lang="cs-CZ" sz="2000" b="0" strike="noStrike" spc="-1" dirty="0">
                <a:solidFill>
                  <a:srgbClr val="000000"/>
                </a:solidFill>
                <a:uFill>
                  <a:solidFill>
                    <a:srgbClr val="FFFFFF"/>
                  </a:solidFill>
                </a:uFill>
                <a:latin typeface="Segoe UI Light" panose="020B0502040204020203" pitchFamily="34" charset="0"/>
              </a:rPr>
              <a:t>zákona č. 89/2012 Sb., občanský zákoník:</a:t>
            </a:r>
          </a:p>
          <a:p>
            <a:endParaRPr lang="cs-CZ" sz="2000" b="0" strike="noStrike" spc="-1" dirty="0" smtClean="0">
              <a:solidFill>
                <a:srgbClr val="000000"/>
              </a:solidFill>
              <a:uFill>
                <a:solidFill>
                  <a:srgbClr val="FFFFFF"/>
                </a:solidFill>
              </a:uFill>
              <a:latin typeface="Segoe UI Light" panose="020B0502040204020203" pitchFamily="34" charset="0"/>
            </a:endParaRPr>
          </a:p>
          <a:p>
            <a:r>
              <a:rPr lang="cs-CZ" sz="2000" b="0" i="1" strike="noStrike" spc="-1" dirty="0" smtClean="0">
                <a:solidFill>
                  <a:srgbClr val="000000"/>
                </a:solidFill>
                <a:uFill>
                  <a:solidFill>
                    <a:srgbClr val="FFFFFF"/>
                  </a:solidFill>
                </a:uFill>
                <a:latin typeface="Segoe UI Light" panose="020B0502040204020203" pitchFamily="34" charset="0"/>
              </a:rPr>
              <a:t>(</a:t>
            </a:r>
            <a:r>
              <a:rPr lang="cs-CZ" sz="2000" b="0" i="1" strike="noStrike" spc="-1" dirty="0">
                <a:solidFill>
                  <a:srgbClr val="000000"/>
                </a:solidFill>
                <a:uFill>
                  <a:solidFill>
                    <a:srgbClr val="FFFFFF"/>
                  </a:solidFill>
                </a:uFill>
                <a:latin typeface="Segoe UI Light" panose="020B0502040204020203" pitchFamily="34" charset="0"/>
              </a:rPr>
              <a:t>1) Licenční smlouvou poskytuje poskytovatel nabyvateli oprávnění k výkonu práva duševního vlastnictví (licenci) v ujednaném omezeném nebo neomezeném rozsahu a nabyvatel se zavazuje, není-li ujednáno jinak, poskytnout poskytovateli odměnu.</a:t>
            </a:r>
          </a:p>
          <a:p>
            <a:endParaRPr lang="cs-CZ" sz="2000" b="0" i="1" strike="noStrike" spc="-1" dirty="0" smtClean="0">
              <a:solidFill>
                <a:srgbClr val="000000"/>
              </a:solidFill>
              <a:uFill>
                <a:solidFill>
                  <a:srgbClr val="FFFFFF"/>
                </a:solidFill>
              </a:uFill>
              <a:latin typeface="Segoe UI Light" panose="020B0502040204020203" pitchFamily="34" charset="0"/>
            </a:endParaRPr>
          </a:p>
          <a:p>
            <a:r>
              <a:rPr lang="cs-CZ" sz="2000" b="0" i="1" strike="noStrike" spc="-1" dirty="0" smtClean="0">
                <a:solidFill>
                  <a:srgbClr val="000000"/>
                </a:solidFill>
                <a:uFill>
                  <a:solidFill>
                    <a:srgbClr val="FFFFFF"/>
                  </a:solidFill>
                </a:uFill>
                <a:latin typeface="Segoe UI Light" panose="020B0502040204020203" pitchFamily="34" charset="0"/>
              </a:rPr>
              <a:t>(</a:t>
            </a:r>
            <a:r>
              <a:rPr lang="cs-CZ" sz="2000" b="0" i="1" strike="noStrike" spc="-1" dirty="0">
                <a:solidFill>
                  <a:srgbClr val="000000"/>
                </a:solidFill>
                <a:uFill>
                  <a:solidFill>
                    <a:srgbClr val="FFFFFF"/>
                  </a:solidFill>
                </a:uFill>
                <a:latin typeface="Segoe UI Light" panose="020B0502040204020203" pitchFamily="34" charset="0"/>
              </a:rPr>
              <a:t>2) Smlouva vyžaduje písemnou formu,</a:t>
            </a:r>
          </a:p>
          <a:p>
            <a:r>
              <a:rPr lang="cs-CZ" sz="2000" b="0" i="1" strike="noStrike" spc="-1" dirty="0">
                <a:solidFill>
                  <a:srgbClr val="000000"/>
                </a:solidFill>
                <a:uFill>
                  <a:solidFill>
                    <a:srgbClr val="FFFFFF"/>
                  </a:solidFill>
                </a:uFill>
                <a:latin typeface="Segoe UI Light" panose="020B0502040204020203" pitchFamily="34" charset="0"/>
              </a:rPr>
              <a:t>a) poskytuje-li se licence výhradní, nebo</a:t>
            </a:r>
          </a:p>
          <a:p>
            <a:r>
              <a:rPr lang="cs-CZ" sz="2000" b="0" i="1" strike="noStrike" spc="-1" dirty="0">
                <a:solidFill>
                  <a:srgbClr val="000000"/>
                </a:solidFill>
                <a:uFill>
                  <a:solidFill>
                    <a:srgbClr val="FFFFFF"/>
                  </a:solidFill>
                </a:uFill>
                <a:latin typeface="Segoe UI Light" panose="020B0502040204020203" pitchFamily="34" charset="0"/>
              </a:rPr>
              <a:t>b) má-li být licence zapsána do příslušného veřejného seznamu.</a:t>
            </a:r>
          </a:p>
          <a:p>
            <a:endParaRPr lang="cs-CZ" sz="2000" b="0" i="1" strike="noStrike" spc="-1" dirty="0" smtClean="0">
              <a:solidFill>
                <a:srgbClr val="000000"/>
              </a:solidFill>
              <a:uFill>
                <a:solidFill>
                  <a:srgbClr val="FFFFFF"/>
                </a:solidFill>
              </a:uFill>
              <a:latin typeface="Segoe UI Light" panose="020B0502040204020203" pitchFamily="34" charset="0"/>
            </a:endParaRPr>
          </a:p>
          <a:p>
            <a:r>
              <a:rPr lang="cs-CZ" sz="2000" b="0" i="1" strike="noStrike" spc="-1" dirty="0" smtClean="0">
                <a:solidFill>
                  <a:srgbClr val="000000"/>
                </a:solidFill>
                <a:uFill>
                  <a:solidFill>
                    <a:srgbClr val="FFFFFF"/>
                  </a:solidFill>
                </a:uFill>
                <a:latin typeface="Segoe UI Light" panose="020B0502040204020203" pitchFamily="34" charset="0"/>
              </a:rPr>
              <a:t>(</a:t>
            </a:r>
            <a:r>
              <a:rPr lang="cs-CZ" sz="2000" b="0" i="1" strike="noStrike" spc="-1" dirty="0">
                <a:solidFill>
                  <a:srgbClr val="000000"/>
                </a:solidFill>
                <a:uFill>
                  <a:solidFill>
                    <a:srgbClr val="FFFFFF"/>
                  </a:solidFill>
                </a:uFill>
                <a:latin typeface="Segoe UI Light" panose="020B0502040204020203" pitchFamily="34" charset="0"/>
              </a:rPr>
              <a:t>3) Licence k předmětu průmyslového vlastnictví zapsanému do veřejného seznamu je účinná vůči třetím osobám zápisem do tohoto seznamu.</a:t>
            </a:r>
          </a:p>
          <a:p>
            <a:r>
              <a:rPr lang="cs-CZ" sz="2000" b="0" i="1" strike="noStrike" spc="-1" dirty="0">
                <a:solidFill>
                  <a:srgbClr val="000000"/>
                </a:solidFill>
                <a:uFill>
                  <a:solidFill>
                    <a:srgbClr val="FFFFFF"/>
                  </a:solidFill>
                </a:uFill>
                <a:latin typeface="Segoe UI Light" panose="020B0502040204020203" pitchFamily="34" charset="0"/>
              </a:rPr>
              <a:t>nezapsání licenční smlouvy do rejstříku – problém s účinky a vymahatelností vůči třetím osobám</a:t>
            </a:r>
          </a:p>
          <a:p>
            <a:endParaRPr lang="cs-CZ" sz="1000" b="0" strike="noStrike" spc="-1" dirty="0">
              <a:solidFill>
                <a:srgbClr val="000000"/>
              </a:solidFill>
              <a:uFill>
                <a:solidFill>
                  <a:srgbClr val="FFFFFF"/>
                </a:solidFill>
              </a:uFill>
              <a:latin typeface="Arial"/>
            </a:endParaRPr>
          </a:p>
          <a:p>
            <a:endParaRPr lang="cs-CZ" sz="1000" b="0" strike="noStrike" spc="-1" dirty="0">
              <a:solidFill>
                <a:srgbClr val="000000"/>
              </a:solidFill>
              <a:uFill>
                <a:solidFill>
                  <a:srgbClr val="FFFFFF"/>
                </a:solidFill>
              </a:uFill>
              <a:latin typeface="Arial"/>
            </a:endParaRPr>
          </a:p>
          <a:p>
            <a:endParaRPr lang="cs-CZ" sz="1000" b="0" strike="noStrike" spc="-1" dirty="0">
              <a:solidFill>
                <a:srgbClr val="000000"/>
              </a:solidFill>
              <a:uFill>
                <a:solidFill>
                  <a:srgbClr val="FFFFFF"/>
                </a:solidFill>
              </a:uFill>
              <a:latin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TextShape 1"/>
          <p:cNvSpPr txBox="1"/>
          <p:nvPr/>
        </p:nvSpPr>
        <p:spPr>
          <a:xfrm>
            <a:off x="623392" y="263160"/>
            <a:ext cx="10873208" cy="6382800"/>
          </a:xfrm>
          <a:prstGeom prst="rect">
            <a:avLst/>
          </a:prstGeom>
          <a:noFill/>
          <a:ln>
            <a:noFill/>
          </a:ln>
        </p:spPr>
        <p:txBody>
          <a:bodyPr lIns="90000" tIns="45000" rIns="90000" bIns="45000"/>
          <a:lstStyle/>
          <a:p>
            <a:pPr algn="ctr">
              <a:spcBef>
                <a:spcPts val="600"/>
              </a:spcBef>
            </a:pPr>
            <a:r>
              <a:rPr lang="cs-CZ" sz="2400" b="1" strike="noStrike" spc="-1" dirty="0" smtClean="0">
                <a:solidFill>
                  <a:srgbClr val="000000"/>
                </a:solidFill>
                <a:uFill>
                  <a:solidFill>
                    <a:srgbClr val="FFFFFF"/>
                  </a:solidFill>
                </a:uFill>
                <a:latin typeface="Segoe UI Light" panose="020B0502040204020203" pitchFamily="34" charset="0"/>
              </a:rPr>
              <a:t>Obsah </a:t>
            </a:r>
            <a:r>
              <a:rPr lang="cs-CZ" sz="2400" b="1" strike="noStrike" spc="-1" dirty="0">
                <a:solidFill>
                  <a:srgbClr val="000000"/>
                </a:solidFill>
                <a:uFill>
                  <a:solidFill>
                    <a:srgbClr val="FFFFFF"/>
                  </a:solidFill>
                </a:uFill>
                <a:latin typeface="Segoe UI Light" panose="020B0502040204020203" pitchFamily="34" charset="0"/>
              </a:rPr>
              <a:t>licenční smlouvy:</a:t>
            </a:r>
          </a:p>
          <a:p>
            <a:pPr marL="285750" indent="-285750" algn="just">
              <a:spcBef>
                <a:spcPts val="900"/>
              </a:spcBef>
              <a:buFont typeface="Arial" panose="020B0604020202020204" pitchFamily="34" charset="0"/>
              <a:buChar char="•"/>
            </a:pPr>
            <a:r>
              <a:rPr lang="cs-CZ" sz="1700" spc="-1" dirty="0" smtClean="0">
                <a:solidFill>
                  <a:srgbClr val="000000"/>
                </a:solidFill>
                <a:uFill>
                  <a:solidFill>
                    <a:srgbClr val="FFFFFF"/>
                  </a:solidFill>
                </a:uFill>
                <a:latin typeface="Segoe UI Light" panose="020B0502040204020203" pitchFamily="34" charset="0"/>
              </a:rPr>
              <a:t>oz</a:t>
            </a:r>
            <a:r>
              <a:rPr lang="cs-CZ" sz="1700" b="0" strike="noStrike" spc="-1" dirty="0" smtClean="0">
                <a:solidFill>
                  <a:srgbClr val="000000"/>
                </a:solidFill>
                <a:uFill>
                  <a:solidFill>
                    <a:srgbClr val="FFFFFF"/>
                  </a:solidFill>
                </a:uFill>
                <a:latin typeface="Segoe UI Light" panose="020B0502040204020203" pitchFamily="34" charset="0"/>
              </a:rPr>
              <a:t>načení </a:t>
            </a:r>
            <a:r>
              <a:rPr lang="cs-CZ" sz="1700" b="0" strike="noStrike" spc="-1" dirty="0">
                <a:solidFill>
                  <a:srgbClr val="000000"/>
                </a:solidFill>
                <a:uFill>
                  <a:solidFill>
                    <a:srgbClr val="FFFFFF"/>
                  </a:solidFill>
                </a:uFill>
                <a:latin typeface="Segoe UI Light" panose="020B0502040204020203" pitchFamily="34" charset="0"/>
              </a:rPr>
              <a:t>poskytovatele a nabyvatele</a:t>
            </a:r>
          </a:p>
          <a:p>
            <a:pPr marL="285750" indent="-285750" algn="just">
              <a:spcBef>
                <a:spcPts val="900"/>
              </a:spcBef>
              <a:buFont typeface="Arial" panose="020B0604020202020204" pitchFamily="34" charset="0"/>
              <a:buChar char="•"/>
            </a:pPr>
            <a:r>
              <a:rPr lang="cs-CZ" sz="1700" b="0" strike="noStrike" spc="-1" dirty="0">
                <a:solidFill>
                  <a:srgbClr val="000000"/>
                </a:solidFill>
                <a:uFill>
                  <a:solidFill>
                    <a:srgbClr val="FFFFFF"/>
                  </a:solidFill>
                </a:uFill>
                <a:latin typeface="Segoe UI Light" panose="020B0502040204020203" pitchFamily="34" charset="0"/>
              </a:rPr>
              <a:t>specifikace předmětu licence (práva duševního vlastnictví)</a:t>
            </a:r>
          </a:p>
          <a:p>
            <a:pPr marL="285750" indent="-285750" algn="just">
              <a:spcBef>
                <a:spcPts val="900"/>
              </a:spcBef>
              <a:buFont typeface="Arial" panose="020B0604020202020204" pitchFamily="34" charset="0"/>
              <a:buChar char="•"/>
            </a:pPr>
            <a:r>
              <a:rPr lang="cs-CZ" sz="1700" b="0" strike="noStrike" spc="-1" dirty="0">
                <a:solidFill>
                  <a:srgbClr val="000000"/>
                </a:solidFill>
                <a:uFill>
                  <a:solidFill>
                    <a:srgbClr val="FFFFFF"/>
                  </a:solidFill>
                </a:uFill>
                <a:latin typeface="Segoe UI Light" panose="020B0502040204020203" pitchFamily="34" charset="0"/>
              </a:rPr>
              <a:t>kauza smlouvy – vyjádření, že poskytovatel poskytuje nabyvateli oprávnění k výkonu práva duševního vlastnictví (licenci)</a:t>
            </a:r>
          </a:p>
          <a:p>
            <a:pPr marL="285750" indent="-285750" algn="just">
              <a:spcBef>
                <a:spcPts val="900"/>
              </a:spcBef>
              <a:buFont typeface="Arial" panose="020B0604020202020204" pitchFamily="34" charset="0"/>
              <a:buChar char="•"/>
            </a:pPr>
            <a:r>
              <a:rPr lang="cs-CZ" sz="1700" b="0" strike="noStrike" spc="-1" dirty="0">
                <a:solidFill>
                  <a:srgbClr val="000000"/>
                </a:solidFill>
                <a:uFill>
                  <a:solidFill>
                    <a:srgbClr val="FFFFFF"/>
                  </a:solidFill>
                </a:uFill>
                <a:latin typeface="Segoe UI Light" panose="020B0502040204020203" pitchFamily="34" charset="0"/>
              </a:rPr>
              <a:t>výhradní licence (poskytovatel nemá právo poskytnout tutéž licenci třetí osobě po dobu, co výhradní licence trvá; není-li výslovně ujednán opak, zdrží se i poskytovatel výkonu práva, ke kterému udělil výhradní licenci) x nevýhradní licence (poskytovatel je oprávněn k výkonu práva, ke kterému udělil nevýhradní licenci, jakož i poskytnout licenci třetí osobě)</a:t>
            </a:r>
          </a:p>
          <a:p>
            <a:pPr marL="285750" indent="-285750" algn="just">
              <a:spcBef>
                <a:spcPts val="900"/>
              </a:spcBef>
              <a:buFont typeface="Arial" panose="020B0604020202020204" pitchFamily="34" charset="0"/>
              <a:buChar char="•"/>
            </a:pPr>
            <a:r>
              <a:rPr lang="cs-CZ" sz="1700" b="0" strike="noStrike" spc="-1" dirty="0">
                <a:solidFill>
                  <a:srgbClr val="000000"/>
                </a:solidFill>
                <a:uFill>
                  <a:solidFill>
                    <a:srgbClr val="FFFFFF"/>
                  </a:solidFill>
                </a:uFill>
                <a:latin typeface="Segoe UI Light" panose="020B0502040204020203" pitchFamily="34" charset="0"/>
              </a:rPr>
              <a:t>rozsah licence - co do množství, místa nebo času, způsoby užití díla</a:t>
            </a:r>
          </a:p>
          <a:p>
            <a:pPr marL="285750" indent="-285750" algn="just">
              <a:spcBef>
                <a:spcPts val="900"/>
              </a:spcBef>
              <a:buFont typeface="Arial" panose="020B0604020202020204" pitchFamily="34" charset="0"/>
              <a:buChar char="•"/>
            </a:pPr>
            <a:r>
              <a:rPr lang="cs-CZ" sz="1700" b="0" strike="noStrike" spc="-1" dirty="0">
                <a:solidFill>
                  <a:srgbClr val="000000"/>
                </a:solidFill>
                <a:uFill>
                  <a:solidFill>
                    <a:srgbClr val="FFFFFF"/>
                  </a:solidFill>
                </a:uFill>
                <a:latin typeface="Segoe UI Light" panose="020B0502040204020203" pitchFamily="34" charset="0"/>
              </a:rPr>
              <a:t>případné právo nabyvatele udělit podlicenci či postoupit licenci třetí osobě a rozsah tohoto práva</a:t>
            </a:r>
          </a:p>
          <a:p>
            <a:pPr marL="285750" indent="-285750" algn="just">
              <a:spcBef>
                <a:spcPts val="900"/>
              </a:spcBef>
              <a:buFont typeface="Arial" panose="020B0604020202020204" pitchFamily="34" charset="0"/>
              <a:buChar char="•"/>
            </a:pPr>
            <a:r>
              <a:rPr lang="cs-CZ" sz="1700" b="0" strike="noStrike" spc="-1" dirty="0">
                <a:solidFill>
                  <a:srgbClr val="000000"/>
                </a:solidFill>
                <a:uFill>
                  <a:solidFill>
                    <a:srgbClr val="FFFFFF"/>
                  </a:solidFill>
                </a:uFill>
                <a:latin typeface="Segoe UI Light" panose="020B0502040204020203" pitchFamily="34" charset="0"/>
              </a:rPr>
              <a:t>výše odměny a platební podmínky - je-li výše odměny ujednána v závislosti na výnosech z využití licence, umožní nabyvatel poskytovateli kontrolu příslušných účetních záznamů nebo jiné dokumentace ke zjištění skutečné výše odměny</a:t>
            </a:r>
          </a:p>
          <a:p>
            <a:pPr marL="285750" indent="-285750" algn="just">
              <a:spcBef>
                <a:spcPts val="900"/>
              </a:spcBef>
              <a:buFont typeface="Arial" panose="020B0604020202020204" pitchFamily="34" charset="0"/>
              <a:buChar char="•"/>
            </a:pPr>
            <a:r>
              <a:rPr lang="cs-CZ" sz="1700" b="0" strike="noStrike" spc="-1" dirty="0">
                <a:solidFill>
                  <a:srgbClr val="000000"/>
                </a:solidFill>
                <a:uFill>
                  <a:solidFill>
                    <a:srgbClr val="FFFFFF"/>
                  </a:solidFill>
                </a:uFill>
                <a:latin typeface="Segoe UI Light" panose="020B0502040204020203" pitchFamily="34" charset="0"/>
              </a:rPr>
              <a:t>mlčenlivost - nabyvatel utají před třetími osobami podklady a sdělení, jichž se mu od poskytovatele dostalo, ledaže ze smlouvy nebo z povahy podkladů a sdělení vyplývá, že poskytovatel nemá na jejich utajování zájem</a:t>
            </a:r>
          </a:p>
          <a:p>
            <a:pPr marL="285750" indent="-285750" algn="just">
              <a:spcBef>
                <a:spcPts val="900"/>
              </a:spcBef>
              <a:buFont typeface="Arial" panose="020B0604020202020204" pitchFamily="34" charset="0"/>
              <a:buChar char="•"/>
            </a:pPr>
            <a:r>
              <a:rPr lang="cs-CZ" sz="1700" b="0" strike="noStrike" spc="-1" dirty="0">
                <a:solidFill>
                  <a:srgbClr val="000000"/>
                </a:solidFill>
                <a:uFill>
                  <a:solidFill>
                    <a:srgbClr val="FFFFFF"/>
                  </a:solidFill>
                </a:uFill>
                <a:latin typeface="Segoe UI Light" panose="020B0502040204020203" pitchFamily="34" charset="0"/>
              </a:rPr>
              <a:t>doba trvání smlouvy (určitá x neurčitá), možnost ukončení smlouvy (výpověď, odstoupení)</a:t>
            </a:r>
          </a:p>
          <a:p>
            <a:pPr marL="285750" indent="-285750" algn="just">
              <a:spcBef>
                <a:spcPts val="900"/>
              </a:spcBef>
              <a:buFont typeface="Arial" panose="020B0604020202020204" pitchFamily="34" charset="0"/>
              <a:buChar char="•"/>
            </a:pPr>
            <a:r>
              <a:rPr lang="cs-CZ" sz="1700" b="0" strike="noStrike" spc="-1" dirty="0">
                <a:solidFill>
                  <a:srgbClr val="000000"/>
                </a:solidFill>
                <a:uFill>
                  <a:solidFill>
                    <a:srgbClr val="FFFFFF"/>
                  </a:solidFill>
                </a:uFill>
                <a:latin typeface="Segoe UI Light" panose="020B0502040204020203" pitchFamily="34" charset="0"/>
              </a:rPr>
              <a:t>případné sankce za porušení smlouvy</a:t>
            </a:r>
          </a:p>
          <a:p>
            <a:pPr marL="285750" indent="-285750" algn="just">
              <a:spcBef>
                <a:spcPts val="900"/>
              </a:spcBef>
              <a:buFont typeface="Arial" panose="020B0604020202020204" pitchFamily="34" charset="0"/>
              <a:buChar char="•"/>
            </a:pPr>
            <a:r>
              <a:rPr lang="cs-CZ" sz="1700" b="0" strike="noStrike" spc="-1" dirty="0">
                <a:solidFill>
                  <a:srgbClr val="000000"/>
                </a:solidFill>
                <a:uFill>
                  <a:solidFill>
                    <a:srgbClr val="FFFFFF"/>
                  </a:solidFill>
                </a:uFill>
                <a:latin typeface="Segoe UI Light" panose="020B0502040204020203" pitchFamily="34" charset="0"/>
              </a:rPr>
              <a:t>závěrečná ustanovení</a:t>
            </a:r>
          </a:p>
          <a:p>
            <a:pPr algn="just">
              <a:spcBef>
                <a:spcPts val="600"/>
              </a:spcBef>
            </a:pPr>
            <a:endParaRPr lang="cs-CZ" sz="1700" b="0" strike="noStrike" spc="-1" dirty="0">
              <a:solidFill>
                <a:srgbClr val="000000"/>
              </a:solidFill>
              <a:uFill>
                <a:solidFill>
                  <a:srgbClr val="FFFFFF"/>
                </a:solidFill>
              </a:uFill>
              <a:latin typeface="Arial"/>
            </a:endParaRPr>
          </a:p>
          <a:p>
            <a:pPr algn="just">
              <a:spcBef>
                <a:spcPts val="600"/>
              </a:spcBef>
            </a:pPr>
            <a:endParaRPr lang="cs-CZ" sz="1000" b="0" strike="noStrike" spc="-1" dirty="0">
              <a:solidFill>
                <a:srgbClr val="000000"/>
              </a:solidFill>
              <a:uFill>
                <a:solidFill>
                  <a:srgbClr val="FFFFFF"/>
                </a:solidFill>
              </a:uFill>
              <a:latin typeface="Arial"/>
            </a:endParaRPr>
          </a:p>
          <a:p>
            <a:pPr algn="just">
              <a:spcBef>
                <a:spcPts val="600"/>
              </a:spcBef>
            </a:pPr>
            <a:endParaRPr lang="cs-CZ" sz="1000" b="0" strike="noStrike" spc="-1" dirty="0">
              <a:solidFill>
                <a:srgbClr val="000000"/>
              </a:solidFill>
              <a:uFill>
                <a:solidFill>
                  <a:srgbClr val="FFFFFF"/>
                </a:solidFill>
              </a:uFill>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TextShape 1"/>
          <p:cNvSpPr txBox="1"/>
          <p:nvPr/>
        </p:nvSpPr>
        <p:spPr>
          <a:xfrm>
            <a:off x="838080" y="365040"/>
            <a:ext cx="10515240" cy="1325160"/>
          </a:xfrm>
          <a:prstGeom prst="rect">
            <a:avLst/>
          </a:prstGeom>
          <a:noFill/>
          <a:ln>
            <a:noFill/>
          </a:ln>
        </p:spPr>
        <p:txBody>
          <a:bodyPr anchor="ctr"/>
          <a:lstStyle/>
          <a:p>
            <a:pPr algn="ctr">
              <a:lnSpc>
                <a:spcPct val="100000"/>
              </a:lnSpc>
            </a:pPr>
            <a:r>
              <a:rPr lang="cs-CZ" sz="2800" b="1" strike="noStrike" spc="-1">
                <a:solidFill>
                  <a:srgbClr val="000000"/>
                </a:solidFill>
                <a:uFill>
                  <a:solidFill>
                    <a:srgbClr val="FFFFFF"/>
                  </a:solidFill>
                </a:uFill>
                <a:latin typeface="Calibri Light"/>
              </a:rPr>
              <a:t>
</a:t>
            </a:r>
            <a:endParaRPr lang="cs-CZ" sz="1800" b="0" strike="noStrike" spc="-1">
              <a:solidFill>
                <a:srgbClr val="000000"/>
              </a:solidFill>
              <a:uFill>
                <a:solidFill>
                  <a:srgbClr val="FFFFFF"/>
                </a:solidFill>
              </a:uFill>
              <a:latin typeface="Calibri"/>
            </a:endParaRPr>
          </a:p>
        </p:txBody>
      </p:sp>
      <p:sp>
        <p:nvSpPr>
          <p:cNvPr id="86" name="TextShape 2"/>
          <p:cNvSpPr txBox="1"/>
          <p:nvPr/>
        </p:nvSpPr>
        <p:spPr>
          <a:xfrm>
            <a:off x="754746" y="494282"/>
            <a:ext cx="10515240" cy="6031061"/>
          </a:xfrm>
          <a:prstGeom prst="rect">
            <a:avLst/>
          </a:prstGeom>
          <a:noFill/>
          <a:ln>
            <a:noFill/>
          </a:ln>
        </p:spPr>
        <p:txBody>
          <a:bodyPr/>
          <a:lstStyle/>
          <a:p>
            <a:pPr algn="ctr">
              <a:lnSpc>
                <a:spcPct val="100000"/>
              </a:lnSpc>
            </a:pPr>
            <a:r>
              <a:rPr lang="cs-CZ" sz="3000" b="1" spc="-1" dirty="0" err="1">
                <a:solidFill>
                  <a:srgbClr val="000000"/>
                </a:solidFill>
                <a:uFill>
                  <a:solidFill>
                    <a:srgbClr val="FFFFFF"/>
                  </a:solidFill>
                </a:uFill>
                <a:latin typeface="Segoe UI Light" panose="020B0502040204020203" pitchFamily="34" charset="0"/>
              </a:rPr>
              <a:t>Content</a:t>
            </a:r>
            <a:r>
              <a:rPr lang="cs-CZ" sz="3000" b="1" spc="-1" dirty="0">
                <a:solidFill>
                  <a:srgbClr val="000000"/>
                </a:solidFill>
                <a:uFill>
                  <a:solidFill>
                    <a:srgbClr val="FFFFFF"/>
                  </a:solidFill>
                </a:uFill>
                <a:latin typeface="Segoe UI Light" panose="020B0502040204020203" pitchFamily="34" charset="0"/>
              </a:rPr>
              <a:t>:</a:t>
            </a:r>
          </a:p>
          <a:p>
            <a:pPr marL="177800">
              <a:lnSpc>
                <a:spcPct val="100000"/>
              </a:lnSpc>
            </a:pPr>
            <a:r>
              <a:rPr lang="cs-CZ" sz="2000" b="1" strike="noStrike" spc="-1" dirty="0" smtClean="0">
                <a:solidFill>
                  <a:srgbClr val="000000"/>
                </a:solidFill>
                <a:uFill>
                  <a:solidFill>
                    <a:srgbClr val="FFFFFF"/>
                  </a:solidFill>
                </a:uFill>
                <a:latin typeface="Segoe UI Light" panose="020B0502040204020203" pitchFamily="34" charset="0"/>
              </a:rPr>
              <a:t>Trademark</a:t>
            </a:r>
            <a:endParaRPr lang="cs-CZ" sz="2800" b="0" strike="noStrike" spc="-1" dirty="0" smtClean="0">
              <a:solidFill>
                <a:srgbClr val="000000"/>
              </a:solidFill>
              <a:uFill>
                <a:solidFill>
                  <a:srgbClr val="FFFFFF"/>
                </a:solidFill>
              </a:uFill>
              <a:latin typeface="Segoe UI Light" panose="020B0502040204020203" pitchFamily="34" charset="0"/>
            </a:endParaRPr>
          </a:p>
          <a:p>
            <a:pPr marL="685800" lvl="1" indent="-228240">
              <a:lnSpc>
                <a:spcPct val="100000"/>
              </a:lnSpc>
              <a:spcBef>
                <a:spcPts val="600"/>
              </a:spcBef>
              <a:buClr>
                <a:srgbClr val="000000"/>
              </a:buClr>
              <a:buFont typeface="Arial"/>
              <a:buChar char="•"/>
            </a:pPr>
            <a:r>
              <a:rPr lang="cs-CZ" sz="1800" b="0" strike="noStrike" spc="-1" dirty="0" err="1" smtClean="0">
                <a:solidFill>
                  <a:srgbClr val="000000"/>
                </a:solidFill>
                <a:uFill>
                  <a:solidFill>
                    <a:srgbClr val="FFFFFF"/>
                  </a:solidFill>
                </a:uFill>
                <a:latin typeface="Segoe UI Light" panose="020B0502040204020203" pitchFamily="34" charset="0"/>
              </a:rPr>
              <a:t>What</a:t>
            </a:r>
            <a:r>
              <a:rPr lang="cs-CZ" sz="1800" b="0" strike="noStrike" spc="-1" dirty="0" smtClean="0">
                <a:solidFill>
                  <a:srgbClr val="000000"/>
                </a:solidFill>
                <a:uFill>
                  <a:solidFill>
                    <a:srgbClr val="FFFFFF"/>
                  </a:solidFill>
                </a:uFill>
                <a:latin typeface="Segoe UI Light" panose="020B0502040204020203" pitchFamily="34" charset="0"/>
              </a:rPr>
              <a:t> </a:t>
            </a:r>
            <a:r>
              <a:rPr lang="cs-CZ" sz="1800" b="0" strike="noStrike" spc="-1" dirty="0" err="1">
                <a:solidFill>
                  <a:srgbClr val="000000"/>
                </a:solidFill>
                <a:uFill>
                  <a:solidFill>
                    <a:srgbClr val="FFFFFF"/>
                  </a:solidFill>
                </a:uFill>
                <a:latin typeface="Segoe UI Light" panose="020B0502040204020203" pitchFamily="34" charset="0"/>
              </a:rPr>
              <a:t>is</a:t>
            </a:r>
            <a:r>
              <a:rPr lang="cs-CZ" sz="1800" b="0" strike="noStrike" spc="-1" dirty="0">
                <a:solidFill>
                  <a:srgbClr val="000000"/>
                </a:solidFill>
                <a:uFill>
                  <a:solidFill>
                    <a:srgbClr val="FFFFFF"/>
                  </a:solidFill>
                </a:uFill>
                <a:latin typeface="Segoe UI Light" panose="020B0502040204020203" pitchFamily="34" charset="0"/>
              </a:rPr>
              <a:t> a Trademark?</a:t>
            </a:r>
            <a:endParaRPr lang="cs-CZ" sz="2000" b="0" strike="noStrike" spc="-1" dirty="0">
              <a:solidFill>
                <a:srgbClr val="000000"/>
              </a:solidFill>
              <a:uFill>
                <a:solidFill>
                  <a:srgbClr val="FFFFFF"/>
                </a:solidFill>
              </a:uFill>
              <a:latin typeface="Segoe UI Light" panose="020B0502040204020203" pitchFamily="34" charset="0"/>
            </a:endParaRPr>
          </a:p>
          <a:p>
            <a:pPr marL="685800" lvl="1" indent="-228240">
              <a:lnSpc>
                <a:spcPct val="100000"/>
              </a:lnSpc>
              <a:spcBef>
                <a:spcPts val="600"/>
              </a:spcBef>
              <a:buClr>
                <a:srgbClr val="000000"/>
              </a:buClr>
              <a:buFont typeface="Arial"/>
              <a:buChar char="•"/>
            </a:pPr>
            <a:r>
              <a:rPr lang="cs-CZ" sz="1800" b="0" strike="noStrike" spc="-1" dirty="0" err="1">
                <a:solidFill>
                  <a:srgbClr val="000000"/>
                </a:solidFill>
                <a:uFill>
                  <a:solidFill>
                    <a:srgbClr val="FFFFFF"/>
                  </a:solidFill>
                </a:uFill>
                <a:latin typeface="Segoe UI Light" panose="020B0502040204020203" pitchFamily="34" charset="0"/>
              </a:rPr>
              <a:t>Benefits</a:t>
            </a:r>
            <a:endParaRPr lang="cs-CZ" sz="2000" b="0" strike="noStrike" spc="-1" dirty="0">
              <a:solidFill>
                <a:srgbClr val="000000"/>
              </a:solidFill>
              <a:uFill>
                <a:solidFill>
                  <a:srgbClr val="FFFFFF"/>
                </a:solidFill>
              </a:uFill>
              <a:latin typeface="Segoe UI Light" panose="020B0502040204020203" pitchFamily="34" charset="0"/>
            </a:endParaRPr>
          </a:p>
          <a:p>
            <a:pPr marL="685800" lvl="1" indent="-228240">
              <a:lnSpc>
                <a:spcPct val="100000"/>
              </a:lnSpc>
              <a:spcBef>
                <a:spcPts val="600"/>
              </a:spcBef>
              <a:buClr>
                <a:srgbClr val="000000"/>
              </a:buClr>
              <a:buFont typeface="Arial"/>
              <a:buChar char="•"/>
            </a:pPr>
            <a:r>
              <a:rPr lang="cs-CZ" sz="1800" b="0" strike="noStrike" spc="-1" dirty="0" err="1" smtClean="0">
                <a:solidFill>
                  <a:srgbClr val="000000"/>
                </a:solidFill>
                <a:uFill>
                  <a:solidFill>
                    <a:srgbClr val="FFFFFF"/>
                  </a:solidFill>
                </a:uFill>
                <a:latin typeface="Segoe UI Light" panose="020B0502040204020203" pitchFamily="34" charset="0"/>
              </a:rPr>
              <a:t>Select</a:t>
            </a:r>
            <a:r>
              <a:rPr lang="cs-CZ" sz="1800" b="0" strike="noStrike" spc="-1" dirty="0" smtClean="0">
                <a:solidFill>
                  <a:srgbClr val="000000"/>
                </a:solidFill>
                <a:uFill>
                  <a:solidFill>
                    <a:srgbClr val="FFFFFF"/>
                  </a:solidFill>
                </a:uFill>
                <a:latin typeface="Segoe UI Light" panose="020B0502040204020203" pitchFamily="34" charset="0"/>
              </a:rPr>
              <a:t> </a:t>
            </a:r>
            <a:r>
              <a:rPr lang="cs-CZ" sz="1800" b="0" strike="noStrike" spc="-1" dirty="0" err="1" smtClean="0">
                <a:solidFill>
                  <a:srgbClr val="000000"/>
                </a:solidFill>
                <a:uFill>
                  <a:solidFill>
                    <a:srgbClr val="FFFFFF"/>
                  </a:solidFill>
                </a:uFill>
                <a:latin typeface="Segoe UI Light" panose="020B0502040204020203" pitchFamily="34" charset="0"/>
              </a:rPr>
              <a:t>or</a:t>
            </a:r>
            <a:r>
              <a:rPr lang="cs-CZ" sz="1800" b="0" strike="noStrike" spc="-1" dirty="0" smtClean="0">
                <a:solidFill>
                  <a:srgbClr val="000000"/>
                </a:solidFill>
                <a:uFill>
                  <a:solidFill>
                    <a:srgbClr val="FFFFFF"/>
                  </a:solidFill>
                </a:uFill>
                <a:latin typeface="Segoe UI Light" panose="020B0502040204020203" pitchFamily="34" charset="0"/>
              </a:rPr>
              <a:t> </a:t>
            </a:r>
            <a:r>
              <a:rPr lang="cs-CZ" sz="1800" b="0" strike="noStrike" spc="-1" dirty="0" err="1">
                <a:solidFill>
                  <a:srgbClr val="000000"/>
                </a:solidFill>
                <a:uFill>
                  <a:solidFill>
                    <a:srgbClr val="FFFFFF"/>
                  </a:solidFill>
                </a:uFill>
                <a:latin typeface="Segoe UI Light" panose="020B0502040204020203" pitchFamily="34" charset="0"/>
              </a:rPr>
              <a:t>create</a:t>
            </a:r>
            <a:r>
              <a:rPr lang="cs-CZ" sz="1800" b="0" strike="noStrike" spc="-1" dirty="0">
                <a:solidFill>
                  <a:srgbClr val="000000"/>
                </a:solidFill>
                <a:uFill>
                  <a:solidFill>
                    <a:srgbClr val="FFFFFF"/>
                  </a:solidFill>
                </a:uFill>
                <a:latin typeface="Segoe UI Light" panose="020B0502040204020203" pitchFamily="34" charset="0"/>
              </a:rPr>
              <a:t> </a:t>
            </a:r>
            <a:r>
              <a:rPr lang="cs-CZ" sz="1800" b="0" strike="noStrike" spc="-1" dirty="0" err="1">
                <a:solidFill>
                  <a:srgbClr val="000000"/>
                </a:solidFill>
                <a:uFill>
                  <a:solidFill>
                    <a:srgbClr val="FFFFFF"/>
                  </a:solidFill>
                </a:uFill>
                <a:latin typeface="Segoe UI Light" panose="020B0502040204020203" pitchFamily="34" charset="0"/>
              </a:rPr>
              <a:t>your</a:t>
            </a:r>
            <a:r>
              <a:rPr lang="cs-CZ" sz="1800" b="0" strike="noStrike" spc="-1" dirty="0">
                <a:solidFill>
                  <a:srgbClr val="000000"/>
                </a:solidFill>
                <a:uFill>
                  <a:solidFill>
                    <a:srgbClr val="FFFFFF"/>
                  </a:solidFill>
                </a:uFill>
                <a:latin typeface="Segoe UI Light" panose="020B0502040204020203" pitchFamily="34" charset="0"/>
              </a:rPr>
              <a:t> Trademark</a:t>
            </a:r>
            <a:endParaRPr lang="cs-CZ" sz="2000" b="0" strike="noStrike" spc="-1" dirty="0">
              <a:solidFill>
                <a:srgbClr val="000000"/>
              </a:solidFill>
              <a:uFill>
                <a:solidFill>
                  <a:srgbClr val="FFFFFF"/>
                </a:solidFill>
              </a:uFill>
              <a:latin typeface="Segoe UI Light" panose="020B0502040204020203" pitchFamily="34" charset="0"/>
            </a:endParaRPr>
          </a:p>
          <a:p>
            <a:pPr marL="685800" lvl="1" indent="-228240">
              <a:lnSpc>
                <a:spcPct val="100000"/>
              </a:lnSpc>
              <a:spcBef>
                <a:spcPts val="600"/>
              </a:spcBef>
              <a:buClr>
                <a:srgbClr val="000000"/>
              </a:buClr>
              <a:buFont typeface="Arial"/>
              <a:buChar char="•"/>
            </a:pPr>
            <a:r>
              <a:rPr lang="cs-CZ" sz="1800" b="0" strike="noStrike" spc="-1" dirty="0" err="1">
                <a:solidFill>
                  <a:srgbClr val="000000"/>
                </a:solidFill>
                <a:uFill>
                  <a:solidFill>
                    <a:srgbClr val="FFFFFF"/>
                  </a:solidFill>
                </a:uFill>
                <a:latin typeface="Segoe UI Light" panose="020B0502040204020203" pitchFamily="34" charset="0"/>
              </a:rPr>
              <a:t>Where</a:t>
            </a:r>
            <a:r>
              <a:rPr lang="cs-CZ" sz="1800" b="0" strike="noStrike" spc="-1" dirty="0">
                <a:solidFill>
                  <a:srgbClr val="000000"/>
                </a:solidFill>
                <a:uFill>
                  <a:solidFill>
                    <a:srgbClr val="FFFFFF"/>
                  </a:solidFill>
                </a:uFill>
                <a:latin typeface="Segoe UI Light" panose="020B0502040204020203" pitchFamily="34" charset="0"/>
              </a:rPr>
              <a:t> to </a:t>
            </a:r>
            <a:r>
              <a:rPr lang="cs-CZ" sz="1800" b="0" strike="noStrike" spc="-1" dirty="0" err="1">
                <a:solidFill>
                  <a:srgbClr val="000000"/>
                </a:solidFill>
                <a:uFill>
                  <a:solidFill>
                    <a:srgbClr val="FFFFFF"/>
                  </a:solidFill>
                </a:uFill>
                <a:latin typeface="Segoe UI Light" panose="020B0502040204020203" pitchFamily="34" charset="0"/>
              </a:rPr>
              <a:t>find</a:t>
            </a:r>
            <a:r>
              <a:rPr lang="cs-CZ" sz="1800" b="0" strike="noStrike" spc="-1" dirty="0">
                <a:solidFill>
                  <a:srgbClr val="000000"/>
                </a:solidFill>
                <a:uFill>
                  <a:solidFill>
                    <a:srgbClr val="FFFFFF"/>
                  </a:solidFill>
                </a:uFill>
                <a:latin typeface="Segoe UI Light" panose="020B0502040204020203" pitchFamily="34" charset="0"/>
              </a:rPr>
              <a:t> </a:t>
            </a:r>
            <a:r>
              <a:rPr lang="cs-CZ" sz="1800" b="0" strike="noStrike" spc="-1" dirty="0" err="1">
                <a:solidFill>
                  <a:srgbClr val="000000"/>
                </a:solidFill>
                <a:uFill>
                  <a:solidFill>
                    <a:srgbClr val="FFFFFF"/>
                  </a:solidFill>
                </a:uFill>
                <a:latin typeface="Segoe UI Light" panose="020B0502040204020203" pitchFamily="34" charset="0"/>
              </a:rPr>
              <a:t>help</a:t>
            </a:r>
            <a:endParaRPr lang="cs-CZ" sz="2000" b="0" strike="noStrike" spc="-1" dirty="0">
              <a:solidFill>
                <a:srgbClr val="000000"/>
              </a:solidFill>
              <a:uFill>
                <a:solidFill>
                  <a:srgbClr val="FFFFFF"/>
                </a:solidFill>
              </a:uFill>
              <a:latin typeface="Segoe UI Light" panose="020B0502040204020203" pitchFamily="34" charset="0"/>
            </a:endParaRPr>
          </a:p>
          <a:p>
            <a:pPr marL="685800" lvl="1" indent="-228240">
              <a:lnSpc>
                <a:spcPct val="100000"/>
              </a:lnSpc>
              <a:spcBef>
                <a:spcPts val="600"/>
              </a:spcBef>
              <a:buClr>
                <a:srgbClr val="000000"/>
              </a:buClr>
              <a:buFont typeface="Arial"/>
              <a:buChar char="•"/>
            </a:pPr>
            <a:r>
              <a:rPr lang="cs-CZ" sz="1800" b="0" strike="noStrike" spc="-1" dirty="0" err="1">
                <a:solidFill>
                  <a:srgbClr val="000000"/>
                </a:solidFill>
                <a:uFill>
                  <a:solidFill>
                    <a:srgbClr val="FFFFFF"/>
                  </a:solidFill>
                </a:uFill>
                <a:latin typeface="Segoe UI Light" panose="020B0502040204020203" pitchFamily="34" charset="0"/>
              </a:rPr>
              <a:t>How</a:t>
            </a:r>
            <a:r>
              <a:rPr lang="cs-CZ" sz="1800" b="0" strike="noStrike" spc="-1" dirty="0">
                <a:solidFill>
                  <a:srgbClr val="000000"/>
                </a:solidFill>
                <a:uFill>
                  <a:solidFill>
                    <a:srgbClr val="FFFFFF"/>
                  </a:solidFill>
                </a:uFill>
                <a:latin typeface="Segoe UI Light" panose="020B0502040204020203" pitchFamily="34" charset="0"/>
              </a:rPr>
              <a:t> to </a:t>
            </a:r>
            <a:r>
              <a:rPr lang="cs-CZ" sz="1800" b="0" strike="noStrike" spc="-1" dirty="0" err="1">
                <a:solidFill>
                  <a:srgbClr val="000000"/>
                </a:solidFill>
                <a:uFill>
                  <a:solidFill>
                    <a:srgbClr val="FFFFFF"/>
                  </a:solidFill>
                </a:uFill>
                <a:latin typeface="Segoe UI Light" panose="020B0502040204020203" pitchFamily="34" charset="0"/>
              </a:rPr>
              <a:t>register</a:t>
            </a:r>
            <a:r>
              <a:rPr lang="cs-CZ" sz="1800" b="0" strike="noStrike" spc="-1" dirty="0">
                <a:solidFill>
                  <a:srgbClr val="000000"/>
                </a:solidFill>
                <a:uFill>
                  <a:solidFill>
                    <a:srgbClr val="FFFFFF"/>
                  </a:solidFill>
                </a:uFill>
                <a:latin typeface="Segoe UI Light" panose="020B0502040204020203" pitchFamily="34" charset="0"/>
              </a:rPr>
              <a:t> and </a:t>
            </a:r>
            <a:r>
              <a:rPr lang="cs-CZ" sz="1800" b="0" strike="noStrike" spc="-1" dirty="0" err="1">
                <a:solidFill>
                  <a:srgbClr val="000000"/>
                </a:solidFill>
                <a:uFill>
                  <a:solidFill>
                    <a:srgbClr val="FFFFFF"/>
                  </a:solidFill>
                </a:uFill>
                <a:latin typeface="Segoe UI Light" panose="020B0502040204020203" pitchFamily="34" charset="0"/>
              </a:rPr>
              <a:t>fill</a:t>
            </a:r>
            <a:r>
              <a:rPr lang="cs-CZ" sz="1800" b="0" strike="noStrike" spc="-1" dirty="0">
                <a:solidFill>
                  <a:srgbClr val="000000"/>
                </a:solidFill>
                <a:uFill>
                  <a:solidFill>
                    <a:srgbClr val="FFFFFF"/>
                  </a:solidFill>
                </a:uFill>
                <a:latin typeface="Segoe UI Light" panose="020B0502040204020203" pitchFamily="34" charset="0"/>
              </a:rPr>
              <a:t> </a:t>
            </a:r>
            <a:r>
              <a:rPr lang="cs-CZ" sz="1800" b="0" strike="noStrike" spc="-1" dirty="0" err="1">
                <a:solidFill>
                  <a:srgbClr val="000000"/>
                </a:solidFill>
                <a:uFill>
                  <a:solidFill>
                    <a:srgbClr val="FFFFFF"/>
                  </a:solidFill>
                </a:uFill>
                <a:latin typeface="Segoe UI Light" panose="020B0502040204020203" pitchFamily="34" charset="0"/>
              </a:rPr>
              <a:t>an</a:t>
            </a:r>
            <a:r>
              <a:rPr lang="cs-CZ" sz="1800" b="0" strike="noStrike" spc="-1" dirty="0">
                <a:solidFill>
                  <a:srgbClr val="000000"/>
                </a:solidFill>
                <a:uFill>
                  <a:solidFill>
                    <a:srgbClr val="FFFFFF"/>
                  </a:solidFill>
                </a:uFill>
                <a:latin typeface="Segoe UI Light" panose="020B0502040204020203" pitchFamily="34" charset="0"/>
              </a:rPr>
              <a:t> </a:t>
            </a:r>
            <a:r>
              <a:rPr lang="cs-CZ" sz="1800" b="0" strike="noStrike" spc="-1" dirty="0" err="1">
                <a:solidFill>
                  <a:srgbClr val="000000"/>
                </a:solidFill>
                <a:uFill>
                  <a:solidFill>
                    <a:srgbClr val="FFFFFF"/>
                  </a:solidFill>
                </a:uFill>
                <a:latin typeface="Segoe UI Light" panose="020B0502040204020203" pitchFamily="34" charset="0"/>
              </a:rPr>
              <a:t>application</a:t>
            </a:r>
            <a:endParaRPr lang="cs-CZ" sz="2000" b="0" strike="noStrike" spc="-1" dirty="0">
              <a:solidFill>
                <a:srgbClr val="000000"/>
              </a:solidFill>
              <a:uFill>
                <a:solidFill>
                  <a:srgbClr val="FFFFFF"/>
                </a:solidFill>
              </a:uFill>
              <a:latin typeface="Segoe UI Light" panose="020B0502040204020203" pitchFamily="34" charset="0"/>
            </a:endParaRPr>
          </a:p>
          <a:p>
            <a:pPr>
              <a:lnSpc>
                <a:spcPct val="100000"/>
              </a:lnSpc>
              <a:spcBef>
                <a:spcPts val="600"/>
              </a:spcBef>
            </a:pPr>
            <a:r>
              <a:rPr lang="cs-CZ" sz="2000" b="1" spc="-1" dirty="0">
                <a:solidFill>
                  <a:srgbClr val="000000"/>
                </a:solidFill>
                <a:uFill>
                  <a:solidFill>
                    <a:srgbClr val="FFFFFF"/>
                  </a:solidFill>
                </a:uFill>
                <a:latin typeface="Segoe UI Light" panose="020B0502040204020203" pitchFamily="34" charset="0"/>
              </a:rPr>
              <a:t>   IP and </a:t>
            </a:r>
            <a:r>
              <a:rPr lang="cs-CZ" sz="2000" b="1" spc="-1" dirty="0" err="1" smtClean="0">
                <a:solidFill>
                  <a:srgbClr val="000000"/>
                </a:solidFill>
                <a:uFill>
                  <a:solidFill>
                    <a:srgbClr val="FFFFFF"/>
                  </a:solidFill>
                </a:uFill>
                <a:latin typeface="Segoe UI Light" panose="020B0502040204020203" pitchFamily="34" charset="0"/>
              </a:rPr>
              <a:t>Licenses</a:t>
            </a:r>
            <a:endParaRPr lang="cs-CZ" sz="2000" b="1" spc="-1" dirty="0" smtClean="0">
              <a:solidFill>
                <a:srgbClr val="000000"/>
              </a:solidFill>
              <a:uFill>
                <a:solidFill>
                  <a:srgbClr val="FFFFFF"/>
                </a:solidFill>
              </a:uFill>
              <a:latin typeface="Segoe UI Light" panose="020B0502040204020203" pitchFamily="34" charset="0"/>
            </a:endParaRPr>
          </a:p>
          <a:p>
            <a:pPr marL="742950" lvl="1" indent="-285750">
              <a:spcBef>
                <a:spcPts val="600"/>
              </a:spcBef>
              <a:buFont typeface="Arial" panose="020B0604020202020204" pitchFamily="34" charset="0"/>
              <a:buChar char="•"/>
            </a:pPr>
            <a:r>
              <a:rPr lang="cs-CZ" spc="-1" dirty="0" err="1">
                <a:solidFill>
                  <a:srgbClr val="000000"/>
                </a:solidFill>
                <a:uFill>
                  <a:solidFill>
                    <a:srgbClr val="FFFFFF"/>
                  </a:solidFill>
                </a:uFill>
                <a:latin typeface="Segoe UI Light" panose="020B0502040204020203" pitchFamily="34" charset="0"/>
              </a:rPr>
              <a:t>Authorship</a:t>
            </a:r>
            <a:r>
              <a:rPr lang="cs-CZ" spc="-1" dirty="0">
                <a:solidFill>
                  <a:srgbClr val="000000"/>
                </a:solidFill>
                <a:uFill>
                  <a:solidFill>
                    <a:srgbClr val="FFFFFF"/>
                  </a:solidFill>
                </a:uFill>
                <a:latin typeface="Segoe UI Light" panose="020B0502040204020203" pitchFamily="34" charset="0"/>
              </a:rPr>
              <a:t> </a:t>
            </a:r>
          </a:p>
          <a:p>
            <a:pPr marL="742950" lvl="1" indent="-285750">
              <a:spcBef>
                <a:spcPts val="600"/>
              </a:spcBef>
              <a:buFont typeface="Arial" panose="020B0604020202020204" pitchFamily="34" charset="0"/>
              <a:buChar char="•"/>
            </a:pPr>
            <a:r>
              <a:rPr lang="cs-CZ" spc="-1" dirty="0" err="1">
                <a:solidFill>
                  <a:srgbClr val="000000"/>
                </a:solidFill>
                <a:uFill>
                  <a:solidFill>
                    <a:srgbClr val="FFFFFF"/>
                  </a:solidFill>
                </a:uFill>
                <a:latin typeface="Segoe UI Light" panose="020B0502040204020203" pitchFamily="34" charset="0"/>
              </a:rPr>
              <a:t>Patents</a:t>
            </a:r>
            <a:r>
              <a:rPr lang="cs-CZ" spc="-1" dirty="0">
                <a:solidFill>
                  <a:srgbClr val="000000"/>
                </a:solidFill>
                <a:uFill>
                  <a:solidFill>
                    <a:srgbClr val="FFFFFF"/>
                  </a:solidFill>
                </a:uFill>
                <a:latin typeface="Segoe UI Light" panose="020B0502040204020203" pitchFamily="34" charset="0"/>
              </a:rPr>
              <a:t> </a:t>
            </a:r>
            <a:r>
              <a:rPr lang="cs-CZ" spc="-1" dirty="0" err="1">
                <a:solidFill>
                  <a:srgbClr val="000000"/>
                </a:solidFill>
                <a:uFill>
                  <a:solidFill>
                    <a:srgbClr val="FFFFFF"/>
                  </a:solidFill>
                </a:uFill>
                <a:latin typeface="Segoe UI Light" panose="020B0502040204020203" pitchFamily="34" charset="0"/>
              </a:rPr>
              <a:t>etc</a:t>
            </a:r>
            <a:r>
              <a:rPr lang="cs-CZ" spc="-1" dirty="0">
                <a:solidFill>
                  <a:srgbClr val="000000"/>
                </a:solidFill>
                <a:uFill>
                  <a:solidFill>
                    <a:srgbClr val="FFFFFF"/>
                  </a:solidFill>
                </a:uFill>
                <a:latin typeface="Segoe UI Light" panose="020B0502040204020203" pitchFamily="34" charset="0"/>
              </a:rPr>
              <a:t>.</a:t>
            </a:r>
          </a:p>
          <a:p>
            <a:pPr marL="742950" lvl="1" indent="-285750">
              <a:spcBef>
                <a:spcPts val="600"/>
              </a:spcBef>
              <a:buFont typeface="Arial" panose="020B0604020202020204" pitchFamily="34" charset="0"/>
              <a:buChar char="•"/>
            </a:pPr>
            <a:r>
              <a:rPr lang="cs-CZ" spc="-1" dirty="0" err="1">
                <a:solidFill>
                  <a:srgbClr val="000000"/>
                </a:solidFill>
                <a:uFill>
                  <a:solidFill>
                    <a:srgbClr val="FFFFFF"/>
                  </a:solidFill>
                </a:uFill>
                <a:latin typeface="Segoe UI Light" panose="020B0502040204020203" pitchFamily="34" charset="0"/>
              </a:rPr>
              <a:t>Domain</a:t>
            </a:r>
            <a:endParaRPr lang="cs-CZ" spc="-1" dirty="0">
              <a:solidFill>
                <a:srgbClr val="000000"/>
              </a:solidFill>
              <a:uFill>
                <a:solidFill>
                  <a:srgbClr val="FFFFFF"/>
                </a:solidFill>
              </a:uFill>
              <a:latin typeface="Segoe UI Light" panose="020B0502040204020203" pitchFamily="34" charset="0"/>
            </a:endParaRPr>
          </a:p>
          <a:p>
            <a:pPr marL="742950" lvl="1" indent="-285750">
              <a:spcBef>
                <a:spcPts val="600"/>
              </a:spcBef>
              <a:buFont typeface="Arial" panose="020B0604020202020204" pitchFamily="34" charset="0"/>
              <a:buChar char="•"/>
            </a:pPr>
            <a:r>
              <a:rPr lang="cs-CZ" spc="-1" dirty="0" err="1">
                <a:solidFill>
                  <a:srgbClr val="000000"/>
                </a:solidFill>
                <a:uFill>
                  <a:solidFill>
                    <a:srgbClr val="FFFFFF"/>
                  </a:solidFill>
                </a:uFill>
                <a:latin typeface="Segoe UI Light" panose="020B0502040204020203" pitchFamily="34" charset="0"/>
              </a:rPr>
              <a:t>Licenses</a:t>
            </a:r>
            <a:r>
              <a:rPr lang="cs-CZ" spc="-1" dirty="0">
                <a:solidFill>
                  <a:srgbClr val="000000"/>
                </a:solidFill>
                <a:uFill>
                  <a:solidFill>
                    <a:srgbClr val="FFFFFF"/>
                  </a:solidFill>
                </a:uFill>
                <a:latin typeface="Segoe UI Light" panose="020B0502040204020203" pitchFamily="34" charset="0"/>
              </a:rPr>
              <a:t> – pros and </a:t>
            </a:r>
            <a:r>
              <a:rPr lang="cs-CZ" spc="-1" dirty="0" err="1">
                <a:solidFill>
                  <a:srgbClr val="000000"/>
                </a:solidFill>
                <a:uFill>
                  <a:solidFill>
                    <a:srgbClr val="FFFFFF"/>
                  </a:solidFill>
                </a:uFill>
                <a:latin typeface="Segoe UI Light" panose="020B0502040204020203" pitchFamily="34" charset="0"/>
              </a:rPr>
              <a:t>cons</a:t>
            </a:r>
            <a:r>
              <a:rPr lang="cs-CZ" spc="-1" dirty="0">
                <a:solidFill>
                  <a:srgbClr val="000000"/>
                </a:solidFill>
                <a:uFill>
                  <a:solidFill>
                    <a:srgbClr val="FFFFFF"/>
                  </a:solidFill>
                </a:uFill>
                <a:latin typeface="Segoe UI Light" panose="020B0502040204020203" pitchFamily="34" charset="0"/>
              </a:rPr>
              <a:t>, </a:t>
            </a:r>
            <a:r>
              <a:rPr lang="cs-CZ" spc="-1" dirty="0" err="1">
                <a:solidFill>
                  <a:srgbClr val="000000"/>
                </a:solidFill>
                <a:uFill>
                  <a:solidFill>
                    <a:srgbClr val="FFFFFF"/>
                  </a:solidFill>
                </a:uFill>
                <a:latin typeface="Segoe UI Light" panose="020B0502040204020203" pitchFamily="34" charset="0"/>
              </a:rPr>
              <a:t>license</a:t>
            </a:r>
            <a:r>
              <a:rPr lang="cs-CZ" spc="-1" dirty="0">
                <a:solidFill>
                  <a:srgbClr val="000000"/>
                </a:solidFill>
                <a:uFill>
                  <a:solidFill>
                    <a:srgbClr val="FFFFFF"/>
                  </a:solidFill>
                </a:uFill>
                <a:latin typeface="Segoe UI Light" panose="020B0502040204020203" pitchFamily="34" charset="0"/>
              </a:rPr>
              <a:t> </a:t>
            </a:r>
            <a:r>
              <a:rPr lang="cs-CZ" spc="-1" dirty="0" err="1">
                <a:solidFill>
                  <a:srgbClr val="000000"/>
                </a:solidFill>
                <a:uFill>
                  <a:solidFill>
                    <a:srgbClr val="FFFFFF"/>
                  </a:solidFill>
                </a:uFill>
                <a:latin typeface="Segoe UI Light" panose="020B0502040204020203" pitchFamily="34" charset="0"/>
              </a:rPr>
              <a:t>agreements</a:t>
            </a:r>
            <a:endParaRPr lang="cs-CZ" spc="-1" dirty="0">
              <a:solidFill>
                <a:srgbClr val="000000"/>
              </a:solidFill>
              <a:uFill>
                <a:solidFill>
                  <a:srgbClr val="FFFFFF"/>
                </a:solidFill>
              </a:uFill>
              <a:latin typeface="Segoe UI Light" panose="020B0502040204020203" pitchFamily="34" charset="0"/>
            </a:endParaRPr>
          </a:p>
          <a:p>
            <a:pPr marL="742950" lvl="1" indent="-285750">
              <a:spcBef>
                <a:spcPts val="600"/>
              </a:spcBef>
              <a:buFont typeface="Arial" panose="020B0604020202020204" pitchFamily="34" charset="0"/>
              <a:buChar char="•"/>
            </a:pPr>
            <a:r>
              <a:rPr lang="cs-CZ" spc="-1" dirty="0">
                <a:solidFill>
                  <a:srgbClr val="000000"/>
                </a:solidFill>
                <a:uFill>
                  <a:solidFill>
                    <a:srgbClr val="FFFFFF"/>
                  </a:solidFill>
                </a:uFill>
                <a:latin typeface="Segoe UI Light" panose="020B0502040204020203" pitchFamily="34" charset="0"/>
              </a:rPr>
              <a:t>IP </a:t>
            </a:r>
            <a:r>
              <a:rPr lang="cs-CZ" spc="-1" dirty="0" err="1">
                <a:solidFill>
                  <a:srgbClr val="000000"/>
                </a:solidFill>
                <a:uFill>
                  <a:solidFill>
                    <a:srgbClr val="FFFFFF"/>
                  </a:solidFill>
                </a:uFill>
                <a:latin typeface="Segoe UI Light" panose="020B0502040204020203" pitchFamily="34" charset="0"/>
              </a:rPr>
              <a:t>Breach</a:t>
            </a:r>
            <a:endParaRPr lang="cs-CZ" spc="-1" dirty="0">
              <a:solidFill>
                <a:srgbClr val="000000"/>
              </a:solidFill>
              <a:uFill>
                <a:solidFill>
                  <a:srgbClr val="FFFFFF"/>
                </a:solidFill>
              </a:uFill>
              <a:latin typeface="Segoe UI Light" panose="020B0502040204020203" pitchFamily="34" charset="0"/>
            </a:endParaRPr>
          </a:p>
          <a:p>
            <a:pPr>
              <a:lnSpc>
                <a:spcPct val="100000"/>
              </a:lnSpc>
              <a:spcBef>
                <a:spcPts val="600"/>
              </a:spcBef>
            </a:pPr>
            <a:r>
              <a:rPr lang="cs-CZ" sz="2000" b="1" spc="-1" dirty="0">
                <a:solidFill>
                  <a:srgbClr val="000000"/>
                </a:solidFill>
                <a:uFill>
                  <a:solidFill>
                    <a:srgbClr val="FFFFFF"/>
                  </a:solidFill>
                </a:uFill>
                <a:latin typeface="Segoe UI Light" panose="020B0502040204020203" pitchFamily="34" charset="0"/>
              </a:rPr>
              <a:t>   </a:t>
            </a:r>
            <a:r>
              <a:rPr lang="cs-CZ" sz="2000" b="1" spc="-1" dirty="0" err="1">
                <a:solidFill>
                  <a:srgbClr val="000000"/>
                </a:solidFill>
                <a:uFill>
                  <a:solidFill>
                    <a:srgbClr val="FFFFFF"/>
                  </a:solidFill>
                </a:uFill>
                <a:latin typeface="Segoe UI Light" panose="020B0502040204020203" pitchFamily="34" charset="0"/>
              </a:rPr>
              <a:t>Corporate</a:t>
            </a:r>
            <a:r>
              <a:rPr lang="cs-CZ" sz="2000" b="1" spc="-1" dirty="0">
                <a:solidFill>
                  <a:srgbClr val="000000"/>
                </a:solidFill>
                <a:uFill>
                  <a:solidFill>
                    <a:srgbClr val="FFFFFF"/>
                  </a:solidFill>
                </a:uFill>
                <a:latin typeface="Segoe UI Light" panose="020B0502040204020203" pitchFamily="34" charset="0"/>
              </a:rPr>
              <a:t> </a:t>
            </a:r>
            <a:r>
              <a:rPr lang="cs-CZ" sz="2000" b="1" spc="-1" dirty="0" err="1" smtClean="0">
                <a:solidFill>
                  <a:srgbClr val="000000"/>
                </a:solidFill>
                <a:uFill>
                  <a:solidFill>
                    <a:srgbClr val="FFFFFF"/>
                  </a:solidFill>
                </a:uFill>
                <a:latin typeface="Segoe UI Light" panose="020B0502040204020203" pitchFamily="34" charset="0"/>
              </a:rPr>
              <a:t>Structure</a:t>
            </a:r>
            <a:endParaRPr lang="cs-CZ" sz="2000" b="1" spc="-1" dirty="0" smtClean="0">
              <a:solidFill>
                <a:srgbClr val="000000"/>
              </a:solidFill>
              <a:uFill>
                <a:solidFill>
                  <a:srgbClr val="FFFFFF"/>
                </a:solidFill>
              </a:uFill>
              <a:latin typeface="Segoe UI Light" panose="020B0502040204020203" pitchFamily="34" charset="0"/>
            </a:endParaRPr>
          </a:p>
          <a:p>
            <a:pPr marL="742950" lvl="1" indent="-285750">
              <a:spcBef>
                <a:spcPts val="600"/>
              </a:spcBef>
              <a:buFont typeface="Arial" panose="020B0604020202020204" pitchFamily="34" charset="0"/>
              <a:buChar char="•"/>
            </a:pPr>
            <a:r>
              <a:rPr lang="cs-CZ" spc="-1" dirty="0">
                <a:solidFill>
                  <a:srgbClr val="000000"/>
                </a:solidFill>
                <a:uFill>
                  <a:solidFill>
                    <a:srgbClr val="FFFFFF"/>
                  </a:solidFill>
                </a:uFill>
                <a:latin typeface="Segoe UI Light" panose="020B0502040204020203" pitchFamily="34" charset="0"/>
              </a:rPr>
              <a:t>Instruments, </a:t>
            </a:r>
            <a:r>
              <a:rPr lang="cs-CZ" spc="-1" dirty="0" err="1">
                <a:solidFill>
                  <a:srgbClr val="000000"/>
                </a:solidFill>
                <a:uFill>
                  <a:solidFill>
                    <a:srgbClr val="FFFFFF"/>
                  </a:solidFill>
                </a:uFill>
                <a:latin typeface="Segoe UI Light" panose="020B0502040204020203" pitchFamily="34" charset="0"/>
              </a:rPr>
              <a:t>money-laundering</a:t>
            </a:r>
            <a:endParaRPr lang="cs-CZ" spc="-1" dirty="0">
              <a:solidFill>
                <a:srgbClr val="000000"/>
              </a:solidFill>
              <a:uFill>
                <a:solidFill>
                  <a:srgbClr val="FFFFFF"/>
                </a:solidFill>
              </a:uFill>
              <a:latin typeface="Segoe UI Light" panose="020B0502040204020203" pitchFamily="34" charset="0"/>
            </a:endParaRPr>
          </a:p>
          <a:p>
            <a:pPr>
              <a:lnSpc>
                <a:spcPct val="90000"/>
              </a:lnSpc>
            </a:pPr>
            <a:endParaRPr lang="cs-CZ" sz="2800" b="0" strike="noStrike" spc="-1" dirty="0">
              <a:solidFill>
                <a:srgbClr val="000000"/>
              </a:solidFill>
              <a:uFill>
                <a:solidFill>
                  <a:srgbClr val="FFFFFF"/>
                </a:solidFill>
              </a:uFill>
              <a:latin typeface="Segoe UI Light" panose="020B0502040204020203" pitchFamily="34" charset="0"/>
            </a:endParaRPr>
          </a:p>
          <a:p>
            <a:pPr>
              <a:lnSpc>
                <a:spcPct val="90000"/>
              </a:lnSpc>
            </a:pPr>
            <a:endParaRPr lang="cs-CZ" sz="2800" b="0" strike="noStrike" spc="-1" dirty="0">
              <a:solidFill>
                <a:srgbClr val="000000"/>
              </a:solidFill>
              <a:uFill>
                <a:solidFill>
                  <a:srgbClr val="FFFFFF"/>
                </a:solidFill>
              </a:uFill>
              <a:latin typeface="Segoe UI Light" panose="020B0502040204020203" pitchFamily="34" charset="0"/>
            </a:endParaRPr>
          </a:p>
          <a:p>
            <a:pPr>
              <a:lnSpc>
                <a:spcPct val="90000"/>
              </a:lnSpc>
            </a:pPr>
            <a:endParaRPr lang="cs-CZ" sz="2800" b="0" strike="noStrike" spc="-1" dirty="0">
              <a:solidFill>
                <a:srgbClr val="000000"/>
              </a:solidFill>
              <a:uFill>
                <a:solidFill>
                  <a:srgbClr val="FFFFFF"/>
                </a:solidFill>
              </a:uFill>
              <a:latin typeface="Segoe UI Light" panose="020B0502040204020203"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extShape 1"/>
          <p:cNvSpPr txBox="1"/>
          <p:nvPr/>
        </p:nvSpPr>
        <p:spPr>
          <a:xfrm>
            <a:off x="845592" y="764704"/>
            <a:ext cx="10434984" cy="4896544"/>
          </a:xfrm>
          <a:prstGeom prst="rect">
            <a:avLst/>
          </a:prstGeom>
          <a:noFill/>
          <a:ln>
            <a:noFill/>
          </a:ln>
        </p:spPr>
        <p:txBody>
          <a:bodyPr lIns="90000" tIns="45000" rIns="90000" bIns="45000"/>
          <a:lstStyle/>
          <a:p>
            <a:pPr algn="ctr"/>
            <a:r>
              <a:rPr lang="cs-CZ" sz="2800" b="1" strike="noStrike" spc="-1" dirty="0" smtClean="0">
                <a:solidFill>
                  <a:srgbClr val="000000"/>
                </a:solidFill>
                <a:uFill>
                  <a:solidFill>
                    <a:srgbClr val="FFFFFF"/>
                  </a:solidFill>
                </a:uFill>
                <a:latin typeface="Segoe UI Light" panose="020B0502040204020203" pitchFamily="34" charset="0"/>
              </a:rPr>
              <a:t>Následek </a:t>
            </a:r>
            <a:r>
              <a:rPr lang="cs-CZ" sz="2800" b="1" strike="noStrike" spc="-1" dirty="0">
                <a:solidFill>
                  <a:srgbClr val="000000"/>
                </a:solidFill>
                <a:uFill>
                  <a:solidFill>
                    <a:srgbClr val="FFFFFF"/>
                  </a:solidFill>
                </a:uFill>
                <a:latin typeface="Segoe UI Light" panose="020B0502040204020203" pitchFamily="34" charset="0"/>
              </a:rPr>
              <a:t>neoprávněného užití práva duševního vlastnictví: </a:t>
            </a:r>
          </a:p>
          <a:p>
            <a:pPr algn="just"/>
            <a:endParaRPr lang="cs-CZ" sz="2000" b="0" strike="noStrike" spc="-1" dirty="0" smtClean="0">
              <a:solidFill>
                <a:srgbClr val="000000"/>
              </a:solidFill>
              <a:uFill>
                <a:solidFill>
                  <a:srgbClr val="FFFFFF"/>
                </a:solidFill>
              </a:uFill>
              <a:latin typeface="Segoe UI Light" panose="020B0502040204020203" pitchFamily="34" charset="0"/>
            </a:endParaRPr>
          </a:p>
          <a:p>
            <a:pPr algn="just"/>
            <a:r>
              <a:rPr lang="cs-CZ" sz="2000" b="0" strike="noStrike" spc="-1" dirty="0" smtClean="0">
                <a:solidFill>
                  <a:srgbClr val="000000"/>
                </a:solidFill>
                <a:uFill>
                  <a:solidFill>
                    <a:srgbClr val="FFFFFF"/>
                  </a:solidFill>
                </a:uFill>
                <a:latin typeface="Segoe UI Light" panose="020B0502040204020203" pitchFamily="34" charset="0"/>
              </a:rPr>
              <a:t>může </a:t>
            </a:r>
            <a:r>
              <a:rPr lang="cs-CZ" sz="2000" b="0" strike="noStrike" spc="-1" dirty="0">
                <a:solidFill>
                  <a:srgbClr val="000000"/>
                </a:solidFill>
                <a:uFill>
                  <a:solidFill>
                    <a:srgbClr val="FFFFFF"/>
                  </a:solidFill>
                </a:uFill>
                <a:latin typeface="Segoe UI Light" panose="020B0502040204020203" pitchFamily="34" charset="0"/>
              </a:rPr>
              <a:t>se (podle závažnosti) jednat o trestný čin,</a:t>
            </a:r>
          </a:p>
          <a:p>
            <a:pPr algn="just"/>
            <a:endParaRPr lang="cs-CZ" sz="2000" b="0" strike="noStrike" spc="-1" dirty="0" smtClean="0">
              <a:solidFill>
                <a:srgbClr val="000000"/>
              </a:solidFill>
              <a:uFill>
                <a:solidFill>
                  <a:srgbClr val="FFFFFF"/>
                </a:solidFill>
              </a:uFill>
              <a:latin typeface="Segoe UI Light" panose="020B0502040204020203" pitchFamily="34" charset="0"/>
            </a:endParaRPr>
          </a:p>
          <a:p>
            <a:pPr algn="just"/>
            <a:r>
              <a:rPr lang="cs-CZ" sz="2000" b="0" strike="noStrike" spc="-1" dirty="0" smtClean="0">
                <a:solidFill>
                  <a:srgbClr val="000000"/>
                </a:solidFill>
                <a:uFill>
                  <a:solidFill>
                    <a:srgbClr val="FFFFFF"/>
                  </a:solidFill>
                </a:uFill>
                <a:latin typeface="Segoe UI Light" panose="020B0502040204020203" pitchFamily="34" charset="0"/>
              </a:rPr>
              <a:t>subjekt</a:t>
            </a:r>
            <a:r>
              <a:rPr lang="cs-CZ" sz="2000" b="0" strike="noStrike" spc="-1" dirty="0">
                <a:solidFill>
                  <a:srgbClr val="000000"/>
                </a:solidFill>
                <a:uFill>
                  <a:solidFill>
                    <a:srgbClr val="FFFFFF"/>
                  </a:solidFill>
                </a:uFill>
                <a:latin typeface="Segoe UI Light" panose="020B0502040204020203" pitchFamily="34" charset="0"/>
              </a:rPr>
              <a:t>, do jehož práva bylo zasaženo, se může domáhat zejména: </a:t>
            </a:r>
          </a:p>
          <a:p>
            <a:pPr marL="984250" indent="-342900" algn="just">
              <a:spcBef>
                <a:spcPts val="1200"/>
              </a:spcBef>
              <a:buFont typeface="Arial" panose="020B0604020202020204" pitchFamily="34" charset="0"/>
              <a:buChar char="•"/>
            </a:pPr>
            <a:r>
              <a:rPr lang="cs-CZ" sz="2000" b="0" strike="noStrike" spc="-1" dirty="0">
                <a:solidFill>
                  <a:srgbClr val="000000"/>
                </a:solidFill>
                <a:uFill>
                  <a:solidFill>
                    <a:srgbClr val="FFFFFF"/>
                  </a:solidFill>
                </a:uFill>
                <a:latin typeface="Segoe UI Light" panose="020B0502040204020203" pitchFamily="34" charset="0"/>
              </a:rPr>
              <a:t>aby se porušovatel zdržel jednání, jímž dochází k porušení nebo ohrožení práva, a následky ohrožení nebo porušení byly odstraněny</a:t>
            </a:r>
          </a:p>
          <a:p>
            <a:pPr marL="984250" indent="-342900" algn="just">
              <a:spcBef>
                <a:spcPts val="1200"/>
              </a:spcBef>
              <a:buFont typeface="Arial" panose="020B0604020202020204" pitchFamily="34" charset="0"/>
              <a:buChar char="•"/>
            </a:pPr>
            <a:r>
              <a:rPr lang="cs-CZ" sz="2000" b="0" strike="noStrike" spc="-1" dirty="0">
                <a:solidFill>
                  <a:srgbClr val="000000"/>
                </a:solidFill>
                <a:uFill>
                  <a:solidFill>
                    <a:srgbClr val="FFFFFF"/>
                  </a:solidFill>
                </a:uFill>
                <a:latin typeface="Segoe UI Light" panose="020B0502040204020203" pitchFamily="34" charset="0"/>
              </a:rPr>
              <a:t>náhrady škody</a:t>
            </a:r>
          </a:p>
          <a:p>
            <a:pPr marL="984250" indent="-342900" algn="just">
              <a:spcBef>
                <a:spcPts val="1200"/>
              </a:spcBef>
              <a:buFont typeface="Arial" panose="020B0604020202020204" pitchFamily="34" charset="0"/>
              <a:buChar char="•"/>
            </a:pPr>
            <a:r>
              <a:rPr lang="cs-CZ" sz="2000" b="0" strike="noStrike" spc="-1" dirty="0">
                <a:solidFill>
                  <a:srgbClr val="000000"/>
                </a:solidFill>
                <a:uFill>
                  <a:solidFill>
                    <a:srgbClr val="FFFFFF"/>
                  </a:solidFill>
                </a:uFill>
                <a:latin typeface="Segoe UI Light" panose="020B0502040204020203" pitchFamily="34" charset="0"/>
              </a:rPr>
              <a:t>vydání bezdůvodného obohacení, které získal porušovatel v důsledku ohrožení nebo porušení práva</a:t>
            </a:r>
          </a:p>
          <a:p>
            <a:pPr marL="984250" indent="-342900" algn="just">
              <a:spcBef>
                <a:spcPts val="1200"/>
              </a:spcBef>
              <a:buFont typeface="Arial" panose="020B0604020202020204" pitchFamily="34" charset="0"/>
              <a:buChar char="•"/>
            </a:pPr>
            <a:r>
              <a:rPr lang="cs-CZ" sz="2000" b="0" strike="noStrike" spc="-1" dirty="0">
                <a:solidFill>
                  <a:srgbClr val="000000"/>
                </a:solidFill>
                <a:uFill>
                  <a:solidFill>
                    <a:srgbClr val="FFFFFF"/>
                  </a:solidFill>
                </a:uFill>
                <a:latin typeface="Segoe UI Light" panose="020B0502040204020203" pitchFamily="34" charset="0"/>
              </a:rPr>
              <a:t>přiměřeného zadostiučinění</a:t>
            </a:r>
          </a:p>
          <a:p>
            <a:pPr algn="just">
              <a:spcBef>
                <a:spcPts val="1200"/>
              </a:spcBef>
            </a:pPr>
            <a:r>
              <a:rPr lang="cs-CZ" sz="2000" b="0" strike="noStrike" spc="-1" dirty="0">
                <a:solidFill>
                  <a:srgbClr val="000000"/>
                </a:solidFill>
                <a:uFill>
                  <a:solidFill>
                    <a:srgbClr val="FFFFFF"/>
                  </a:solidFill>
                </a:uFill>
                <a:latin typeface="Segoe UI Light" panose="020B0502040204020203" pitchFamily="34" charset="0"/>
              </a:rPr>
              <a:t>příklad soudního sporu: Zdeněk Svěrák vs. </a:t>
            </a:r>
            <a:r>
              <a:rPr lang="cs-CZ" sz="2000" b="0" strike="noStrike" spc="-1" dirty="0" err="1">
                <a:solidFill>
                  <a:srgbClr val="000000"/>
                </a:solidFill>
                <a:uFill>
                  <a:solidFill>
                    <a:srgbClr val="FFFFFF"/>
                  </a:solidFill>
                </a:uFill>
                <a:latin typeface="Segoe UI Light" panose="020B0502040204020203" pitchFamily="34" charset="0"/>
              </a:rPr>
              <a:t>Bauhaus</a:t>
            </a:r>
            <a:r>
              <a:rPr lang="cs-CZ" sz="2000" b="0" strike="noStrike" spc="-1" dirty="0">
                <a:solidFill>
                  <a:srgbClr val="000000"/>
                </a:solidFill>
                <a:uFill>
                  <a:solidFill>
                    <a:srgbClr val="FFFFFF"/>
                  </a:solidFill>
                </a:uFill>
                <a:latin typeface="Segoe UI Light" panose="020B0502040204020203" pitchFamily="34" charset="0"/>
              </a:rPr>
              <a:t>, slogan „upeč třeba zeď“, použitý v reklamě – </a:t>
            </a:r>
            <a:r>
              <a:rPr lang="cs-CZ" sz="2000" b="0" strike="noStrike" spc="-1" dirty="0" err="1">
                <a:solidFill>
                  <a:srgbClr val="000000"/>
                </a:solidFill>
                <a:uFill>
                  <a:solidFill>
                    <a:srgbClr val="FFFFFF"/>
                  </a:solidFill>
                </a:uFill>
                <a:latin typeface="Segoe UI Light" panose="020B0502040204020203" pitchFamily="34" charset="0"/>
              </a:rPr>
              <a:t>Bauhaus</a:t>
            </a:r>
            <a:r>
              <a:rPr lang="cs-CZ" sz="2000" b="0" strike="noStrike" spc="-1" dirty="0">
                <a:solidFill>
                  <a:srgbClr val="000000"/>
                </a:solidFill>
                <a:uFill>
                  <a:solidFill>
                    <a:srgbClr val="FFFFFF"/>
                  </a:solidFill>
                </a:uFill>
                <a:latin typeface="Segoe UI Light" panose="020B0502040204020203" pitchFamily="34" charset="0"/>
              </a:rPr>
              <a:t> byl povinen se panu Svěrákovi omluvit a zaplatit 200 tis. Kč </a:t>
            </a:r>
          </a:p>
          <a:p>
            <a:pPr algn="just"/>
            <a:endParaRPr lang="cs-CZ" sz="2000" b="0" strike="noStrike" spc="-1" dirty="0">
              <a:solidFill>
                <a:srgbClr val="000000"/>
              </a:solidFill>
              <a:uFill>
                <a:solidFill>
                  <a:srgbClr val="FFFFFF"/>
                </a:solidFill>
              </a:uFill>
              <a:latin typeface="Segoe UI Light" panose="020B0502040204020203"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TextShape 1"/>
          <p:cNvSpPr txBox="1"/>
          <p:nvPr/>
        </p:nvSpPr>
        <p:spPr>
          <a:xfrm>
            <a:off x="838080" y="365040"/>
            <a:ext cx="10515240" cy="1325160"/>
          </a:xfrm>
          <a:prstGeom prst="rect">
            <a:avLst/>
          </a:prstGeom>
          <a:noFill/>
          <a:ln>
            <a:noFill/>
          </a:ln>
        </p:spPr>
        <p:txBody>
          <a:bodyPr anchor="ctr"/>
          <a:lstStyle/>
          <a:p>
            <a:pPr algn="ctr">
              <a:lnSpc>
                <a:spcPct val="100000"/>
              </a:lnSpc>
            </a:pPr>
            <a:r>
              <a:rPr lang="cs-CZ" sz="2800" b="0" strike="noStrike" spc="-1" dirty="0">
                <a:solidFill>
                  <a:srgbClr val="000000"/>
                </a:solidFill>
                <a:uFill>
                  <a:solidFill>
                    <a:srgbClr val="FFFFFF"/>
                  </a:solidFill>
                </a:uFill>
                <a:latin typeface="Segoe UI Light"/>
              </a:rPr>
              <a:t>
</a:t>
            </a:r>
            <a:r>
              <a:rPr lang="cs-CZ" sz="2800" b="1" strike="noStrike" spc="-1" dirty="0" smtClean="0">
                <a:solidFill>
                  <a:srgbClr val="000000"/>
                </a:solidFill>
                <a:uFill>
                  <a:solidFill>
                    <a:srgbClr val="FFFFFF"/>
                  </a:solidFill>
                </a:uFill>
                <a:latin typeface="Segoe UI Light"/>
              </a:rPr>
              <a:t>Korporátní struktura</a:t>
            </a:r>
            <a:r>
              <a:rPr lang="cs-CZ" sz="2800" b="0" strike="noStrike" spc="-1" dirty="0">
                <a:solidFill>
                  <a:srgbClr val="000000"/>
                </a:solidFill>
                <a:uFill>
                  <a:solidFill>
                    <a:srgbClr val="FFFFFF"/>
                  </a:solidFill>
                </a:uFill>
                <a:latin typeface="Segoe UI Light"/>
              </a:rPr>
              <a:t>
</a:t>
            </a:r>
            <a:endParaRPr lang="cs-CZ" sz="1800" b="0" strike="noStrike" spc="-1" dirty="0">
              <a:solidFill>
                <a:srgbClr val="000000"/>
              </a:solidFill>
              <a:uFill>
                <a:solidFill>
                  <a:srgbClr val="FFFFFF"/>
                </a:solidFill>
              </a:uFill>
              <a:latin typeface="Calibri"/>
            </a:endParaRPr>
          </a:p>
        </p:txBody>
      </p:sp>
      <p:sp>
        <p:nvSpPr>
          <p:cNvPr id="119" name="TextShape 2"/>
          <p:cNvSpPr txBox="1"/>
          <p:nvPr/>
        </p:nvSpPr>
        <p:spPr>
          <a:xfrm>
            <a:off x="1487488" y="1603080"/>
            <a:ext cx="9865832" cy="4573440"/>
          </a:xfrm>
          <a:prstGeom prst="rect">
            <a:avLst/>
          </a:prstGeom>
          <a:noFill/>
          <a:ln>
            <a:noFill/>
          </a:ln>
        </p:spPr>
        <p:txBody>
          <a:bodyPr/>
          <a:lstStyle/>
          <a:p>
            <a:pPr algn="just">
              <a:lnSpc>
                <a:spcPct val="100000"/>
              </a:lnSpc>
            </a:pPr>
            <a:r>
              <a:rPr lang="cs-CZ" sz="2000" b="1" strike="noStrike" spc="-1" dirty="0">
                <a:solidFill>
                  <a:srgbClr val="000000"/>
                </a:solidFill>
                <a:uFill>
                  <a:solidFill>
                    <a:srgbClr val="FFFFFF"/>
                  </a:solidFill>
                </a:uFill>
                <a:latin typeface="Segoe UI Light"/>
              </a:rPr>
              <a:t>Proč?:</a:t>
            </a:r>
            <a:endParaRPr lang="cs-CZ" sz="2800" b="0" strike="noStrike" spc="-1" dirty="0">
              <a:solidFill>
                <a:srgbClr val="000000"/>
              </a:solidFill>
              <a:uFill>
                <a:solidFill>
                  <a:srgbClr val="FFFFFF"/>
                </a:solidFill>
              </a:uFill>
              <a:latin typeface="Calibri"/>
            </a:endParaRPr>
          </a:p>
          <a:p>
            <a:pPr marL="228600" indent="-228240" algn="just">
              <a:lnSpc>
                <a:spcPct val="100000"/>
              </a:lnSpc>
              <a:buClr>
                <a:srgbClr val="000000"/>
              </a:buClr>
              <a:buFont typeface="Arial"/>
              <a:buChar char="-"/>
            </a:pPr>
            <a:endParaRPr lang="cs-CZ" sz="2000" b="0" strike="noStrike" spc="-1" dirty="0" smtClean="0">
              <a:solidFill>
                <a:srgbClr val="000000"/>
              </a:solidFill>
              <a:uFill>
                <a:solidFill>
                  <a:srgbClr val="FFFFFF"/>
                </a:solidFill>
              </a:uFill>
              <a:latin typeface="Segoe UI Light"/>
            </a:endParaRPr>
          </a:p>
          <a:p>
            <a:pPr marL="228600" indent="-228240" algn="just">
              <a:lnSpc>
                <a:spcPct val="100000"/>
              </a:lnSpc>
              <a:buClr>
                <a:srgbClr val="000000"/>
              </a:buClr>
              <a:buFont typeface="Arial"/>
              <a:buChar char="-"/>
            </a:pPr>
            <a:r>
              <a:rPr lang="cs-CZ" sz="2000" b="0" strike="noStrike" spc="-1" dirty="0" smtClean="0">
                <a:solidFill>
                  <a:srgbClr val="000000"/>
                </a:solidFill>
                <a:uFill>
                  <a:solidFill>
                    <a:srgbClr val="FFFFFF"/>
                  </a:solidFill>
                </a:uFill>
                <a:latin typeface="Segoe UI Light"/>
              </a:rPr>
              <a:t>efektivita</a:t>
            </a:r>
            <a:endParaRPr lang="cs-CZ" sz="2800" b="0" strike="noStrike" spc="-1" dirty="0">
              <a:solidFill>
                <a:srgbClr val="000000"/>
              </a:solidFill>
              <a:uFill>
                <a:solidFill>
                  <a:srgbClr val="FFFFFF"/>
                </a:solidFill>
              </a:uFill>
              <a:latin typeface="Calibri"/>
            </a:endParaRPr>
          </a:p>
          <a:p>
            <a:pPr marL="228600" indent="-228240" algn="just">
              <a:lnSpc>
                <a:spcPct val="100000"/>
              </a:lnSpc>
              <a:buClr>
                <a:srgbClr val="000000"/>
              </a:buClr>
              <a:buFont typeface="Arial"/>
              <a:buChar char="-"/>
            </a:pPr>
            <a:endParaRPr lang="cs-CZ" sz="2000" b="0" strike="noStrike" spc="-1" dirty="0" smtClean="0">
              <a:solidFill>
                <a:srgbClr val="000000"/>
              </a:solidFill>
              <a:uFill>
                <a:solidFill>
                  <a:srgbClr val="FFFFFF"/>
                </a:solidFill>
              </a:uFill>
              <a:latin typeface="Segoe UI Light"/>
            </a:endParaRPr>
          </a:p>
          <a:p>
            <a:pPr marL="228600" indent="-228240" algn="just">
              <a:lnSpc>
                <a:spcPct val="100000"/>
              </a:lnSpc>
              <a:buClr>
                <a:srgbClr val="000000"/>
              </a:buClr>
              <a:buFont typeface="Arial"/>
              <a:buChar char="-"/>
            </a:pPr>
            <a:r>
              <a:rPr lang="cs-CZ" sz="2000" b="0" strike="noStrike" spc="-1" dirty="0" smtClean="0">
                <a:solidFill>
                  <a:srgbClr val="000000"/>
                </a:solidFill>
                <a:uFill>
                  <a:solidFill>
                    <a:srgbClr val="FFFFFF"/>
                  </a:solidFill>
                </a:uFill>
                <a:latin typeface="Segoe UI Light"/>
              </a:rPr>
              <a:t>bezpečnost </a:t>
            </a:r>
            <a:r>
              <a:rPr lang="cs-CZ" sz="2000" b="0" strike="noStrike" spc="-1" dirty="0">
                <a:solidFill>
                  <a:srgbClr val="000000"/>
                </a:solidFill>
                <a:uFill>
                  <a:solidFill>
                    <a:srgbClr val="FFFFFF"/>
                  </a:solidFill>
                </a:uFill>
                <a:latin typeface="Segoe UI Light"/>
              </a:rPr>
              <a:t>(oddělení osobní </a:t>
            </a:r>
            <a:r>
              <a:rPr lang="cs-CZ" sz="2000" b="0" strike="noStrike" spc="-1" dirty="0" smtClean="0">
                <a:solidFill>
                  <a:srgbClr val="000000"/>
                </a:solidFill>
                <a:uFill>
                  <a:solidFill>
                    <a:srgbClr val="FFFFFF"/>
                  </a:solidFill>
                </a:uFill>
                <a:latin typeface="Segoe UI Light"/>
              </a:rPr>
              <a:t>odpovědnosti, „</a:t>
            </a:r>
            <a:r>
              <a:rPr lang="cs-CZ" sz="2000" b="0" i="1" strike="noStrike" spc="-1" dirty="0" err="1" smtClean="0">
                <a:solidFill>
                  <a:srgbClr val="000000"/>
                </a:solidFill>
                <a:uFill>
                  <a:solidFill>
                    <a:srgbClr val="FFFFFF"/>
                  </a:solidFill>
                </a:uFill>
                <a:latin typeface="Segoe UI Light"/>
              </a:rPr>
              <a:t>corporate</a:t>
            </a:r>
            <a:r>
              <a:rPr lang="cs-CZ" sz="2000" b="0" i="1" strike="noStrike" spc="-1" dirty="0" smtClean="0">
                <a:solidFill>
                  <a:srgbClr val="000000"/>
                </a:solidFill>
                <a:uFill>
                  <a:solidFill>
                    <a:srgbClr val="FFFFFF"/>
                  </a:solidFill>
                </a:uFill>
                <a:latin typeface="Segoe UI Light"/>
              </a:rPr>
              <a:t> </a:t>
            </a:r>
            <a:r>
              <a:rPr lang="cs-CZ" sz="2000" b="0" i="1" strike="noStrike" spc="-1" dirty="0" err="1" smtClean="0">
                <a:solidFill>
                  <a:srgbClr val="000000"/>
                </a:solidFill>
                <a:uFill>
                  <a:solidFill>
                    <a:srgbClr val="FFFFFF"/>
                  </a:solidFill>
                </a:uFill>
                <a:latin typeface="Segoe UI Light"/>
              </a:rPr>
              <a:t>veil</a:t>
            </a:r>
            <a:r>
              <a:rPr lang="cs-CZ" sz="2000" b="0" strike="noStrike" spc="-1" dirty="0" smtClean="0">
                <a:solidFill>
                  <a:srgbClr val="000000"/>
                </a:solidFill>
                <a:uFill>
                  <a:solidFill>
                    <a:srgbClr val="FFFFFF"/>
                  </a:solidFill>
                </a:uFill>
                <a:latin typeface="Segoe UI Light"/>
              </a:rPr>
              <a:t>“)</a:t>
            </a:r>
            <a:endParaRPr lang="cs-CZ" sz="2800" b="0" strike="noStrike" spc="-1" dirty="0">
              <a:solidFill>
                <a:srgbClr val="000000"/>
              </a:solidFill>
              <a:uFill>
                <a:solidFill>
                  <a:srgbClr val="FFFFFF"/>
                </a:solidFill>
              </a:uFill>
              <a:latin typeface="Calibri"/>
            </a:endParaRPr>
          </a:p>
          <a:p>
            <a:pPr marL="228600" indent="-228240" algn="just">
              <a:lnSpc>
                <a:spcPct val="100000"/>
              </a:lnSpc>
              <a:buClr>
                <a:srgbClr val="000000"/>
              </a:buClr>
              <a:buFont typeface="Arial"/>
              <a:buChar char="-"/>
            </a:pPr>
            <a:endParaRPr lang="cs-CZ" sz="2000" b="0" strike="noStrike" spc="-1" dirty="0" smtClean="0">
              <a:solidFill>
                <a:srgbClr val="000000"/>
              </a:solidFill>
              <a:uFill>
                <a:solidFill>
                  <a:srgbClr val="FFFFFF"/>
                </a:solidFill>
              </a:uFill>
              <a:latin typeface="Segoe UI Light"/>
            </a:endParaRPr>
          </a:p>
          <a:p>
            <a:pPr marL="228600" indent="-228240" algn="just">
              <a:lnSpc>
                <a:spcPct val="100000"/>
              </a:lnSpc>
              <a:buClr>
                <a:srgbClr val="000000"/>
              </a:buClr>
              <a:buFont typeface="Arial"/>
              <a:buChar char="-"/>
            </a:pPr>
            <a:r>
              <a:rPr lang="cs-CZ" sz="2000" b="0" strike="noStrike" spc="-1" dirty="0" smtClean="0">
                <a:solidFill>
                  <a:srgbClr val="000000"/>
                </a:solidFill>
                <a:uFill>
                  <a:solidFill>
                    <a:srgbClr val="FFFFFF"/>
                  </a:solidFill>
                </a:uFill>
                <a:latin typeface="Segoe UI Light"/>
              </a:rPr>
              <a:t>zákaz </a:t>
            </a:r>
            <a:r>
              <a:rPr lang="cs-CZ" sz="2000" b="0" strike="noStrike" spc="-1" dirty="0">
                <a:solidFill>
                  <a:srgbClr val="000000"/>
                </a:solidFill>
                <a:uFill>
                  <a:solidFill>
                    <a:srgbClr val="FFFFFF"/>
                  </a:solidFill>
                </a:uFill>
                <a:latin typeface="Segoe UI Light"/>
              </a:rPr>
              <a:t>konkurence</a:t>
            </a:r>
            <a:endParaRPr lang="cs-CZ" sz="2800" b="0" strike="noStrike" spc="-1" dirty="0">
              <a:solidFill>
                <a:srgbClr val="000000"/>
              </a:solidFill>
              <a:uFill>
                <a:solidFill>
                  <a:srgbClr val="FFFFFF"/>
                </a:solidFill>
              </a:uFill>
              <a:latin typeface="Calibri"/>
            </a:endParaRPr>
          </a:p>
          <a:p>
            <a:pPr marL="228600" indent="-228240" algn="just">
              <a:lnSpc>
                <a:spcPct val="100000"/>
              </a:lnSpc>
              <a:buClr>
                <a:srgbClr val="000000"/>
              </a:buClr>
              <a:buFont typeface="Arial"/>
              <a:buChar char="-"/>
            </a:pPr>
            <a:endParaRPr lang="cs-CZ" sz="2000" b="0" strike="noStrike" spc="-1" dirty="0" smtClean="0">
              <a:solidFill>
                <a:srgbClr val="000000"/>
              </a:solidFill>
              <a:uFill>
                <a:solidFill>
                  <a:srgbClr val="FFFFFF"/>
                </a:solidFill>
              </a:uFill>
              <a:latin typeface="Segoe UI Light"/>
            </a:endParaRPr>
          </a:p>
          <a:p>
            <a:pPr marL="228600" indent="-228240" algn="just">
              <a:lnSpc>
                <a:spcPct val="100000"/>
              </a:lnSpc>
              <a:buClr>
                <a:srgbClr val="000000"/>
              </a:buClr>
              <a:buFont typeface="Arial"/>
              <a:buChar char="-"/>
            </a:pPr>
            <a:r>
              <a:rPr lang="cs-CZ" sz="2000" b="0" strike="noStrike" spc="-1" dirty="0" smtClean="0">
                <a:solidFill>
                  <a:srgbClr val="000000"/>
                </a:solidFill>
                <a:uFill>
                  <a:solidFill>
                    <a:srgbClr val="FFFFFF"/>
                  </a:solidFill>
                </a:uFill>
                <a:latin typeface="Segoe UI Light"/>
              </a:rPr>
              <a:t>vstup </a:t>
            </a:r>
            <a:r>
              <a:rPr lang="cs-CZ" sz="2000" b="0" strike="noStrike" spc="-1" dirty="0">
                <a:solidFill>
                  <a:srgbClr val="000000"/>
                </a:solidFill>
                <a:uFill>
                  <a:solidFill>
                    <a:srgbClr val="FFFFFF"/>
                  </a:solidFill>
                </a:uFill>
                <a:latin typeface="Segoe UI Light"/>
              </a:rPr>
              <a:t>investora</a:t>
            </a:r>
            <a:endParaRPr lang="cs-CZ" sz="2800" b="0" strike="noStrike" spc="-1" dirty="0">
              <a:solidFill>
                <a:srgbClr val="000000"/>
              </a:solidFill>
              <a:uFill>
                <a:solidFill>
                  <a:srgbClr val="FFFFFF"/>
                </a:solidFill>
              </a:uFill>
              <a:latin typeface="Calibri"/>
            </a:endParaRPr>
          </a:p>
          <a:p>
            <a:pPr marL="228600" indent="-228240" algn="just">
              <a:lnSpc>
                <a:spcPct val="100000"/>
              </a:lnSpc>
              <a:buClr>
                <a:srgbClr val="000000"/>
              </a:buClr>
              <a:buFont typeface="Arial"/>
              <a:buChar char="-"/>
            </a:pPr>
            <a:endParaRPr lang="cs-CZ" sz="2000" b="0" strike="noStrike" spc="-1" dirty="0" smtClean="0">
              <a:solidFill>
                <a:srgbClr val="000000"/>
              </a:solidFill>
              <a:uFill>
                <a:solidFill>
                  <a:srgbClr val="FFFFFF"/>
                </a:solidFill>
              </a:uFill>
              <a:latin typeface="Segoe UI Light"/>
            </a:endParaRPr>
          </a:p>
          <a:p>
            <a:pPr marL="228600" indent="-228240" algn="just">
              <a:lnSpc>
                <a:spcPct val="100000"/>
              </a:lnSpc>
              <a:buClr>
                <a:srgbClr val="000000"/>
              </a:buClr>
              <a:buFont typeface="Arial"/>
              <a:buChar char="-"/>
            </a:pPr>
            <a:r>
              <a:rPr lang="cs-CZ" sz="2000" b="0" strike="noStrike" spc="-1" dirty="0" smtClean="0">
                <a:solidFill>
                  <a:srgbClr val="000000"/>
                </a:solidFill>
                <a:uFill>
                  <a:solidFill>
                    <a:srgbClr val="FFFFFF"/>
                  </a:solidFill>
                </a:uFill>
                <a:latin typeface="Segoe UI Light"/>
              </a:rPr>
              <a:t>budoucí </a:t>
            </a:r>
            <a:r>
              <a:rPr lang="cs-CZ" sz="2000" b="0" strike="noStrike" spc="-1" dirty="0">
                <a:solidFill>
                  <a:srgbClr val="000000"/>
                </a:solidFill>
                <a:uFill>
                  <a:solidFill>
                    <a:srgbClr val="FFFFFF"/>
                  </a:solidFill>
                </a:uFill>
                <a:latin typeface="Segoe UI Light"/>
              </a:rPr>
              <a:t>prodej (časový test)</a:t>
            </a:r>
            <a:endParaRPr lang="cs-CZ" sz="2800" b="0" strike="noStrike" spc="-1" dirty="0">
              <a:solidFill>
                <a:srgbClr val="000000"/>
              </a:solidFill>
              <a:uFill>
                <a:solidFill>
                  <a:srgbClr val="FFFFFF"/>
                </a:solidFill>
              </a:uFill>
              <a:latin typeface="Calibri"/>
            </a:endParaRPr>
          </a:p>
          <a:p>
            <a:pPr marL="228600" indent="-228240" algn="just">
              <a:lnSpc>
                <a:spcPct val="100000"/>
              </a:lnSpc>
              <a:buClr>
                <a:srgbClr val="000000"/>
              </a:buClr>
              <a:buFont typeface="Arial"/>
              <a:buChar char="-"/>
            </a:pPr>
            <a:endParaRPr lang="cs-CZ" sz="2000" b="0" strike="noStrike" spc="-1" dirty="0" smtClean="0">
              <a:solidFill>
                <a:srgbClr val="000000"/>
              </a:solidFill>
              <a:uFill>
                <a:solidFill>
                  <a:srgbClr val="FFFFFF"/>
                </a:solidFill>
              </a:uFill>
              <a:latin typeface="Segoe UI Light"/>
            </a:endParaRPr>
          </a:p>
          <a:p>
            <a:pPr marL="228600" indent="-228240" algn="just">
              <a:lnSpc>
                <a:spcPct val="100000"/>
              </a:lnSpc>
              <a:buClr>
                <a:srgbClr val="000000"/>
              </a:buClr>
              <a:buFont typeface="Arial"/>
              <a:buChar char="-"/>
            </a:pPr>
            <a:r>
              <a:rPr lang="cs-CZ" sz="2000" b="0" strike="noStrike" spc="-1" dirty="0" smtClean="0">
                <a:solidFill>
                  <a:srgbClr val="000000"/>
                </a:solidFill>
                <a:uFill>
                  <a:solidFill>
                    <a:srgbClr val="FFFFFF"/>
                  </a:solidFill>
                </a:uFill>
                <a:latin typeface="Segoe UI Light"/>
              </a:rPr>
              <a:t>kumulace </a:t>
            </a:r>
            <a:r>
              <a:rPr lang="cs-CZ" sz="2000" b="0" strike="noStrike" spc="-1" dirty="0">
                <a:solidFill>
                  <a:srgbClr val="000000"/>
                </a:solidFill>
                <a:uFill>
                  <a:solidFill>
                    <a:srgbClr val="FFFFFF"/>
                  </a:solidFill>
                </a:uFill>
                <a:latin typeface="Segoe UI Light"/>
              </a:rPr>
              <a:t>dlouhodobého investičního kapitálu a odpisy </a:t>
            </a:r>
            <a:r>
              <a:rPr lang="cs-CZ" sz="2000" b="0" strike="noStrike" spc="-1" dirty="0" smtClean="0">
                <a:solidFill>
                  <a:srgbClr val="000000"/>
                </a:solidFill>
                <a:uFill>
                  <a:solidFill>
                    <a:srgbClr val="FFFFFF"/>
                  </a:solidFill>
                </a:uFill>
                <a:latin typeface="Segoe UI Light"/>
              </a:rPr>
              <a:t>investic)</a:t>
            </a:r>
          </a:p>
          <a:p>
            <a:pPr marL="228600" indent="-228240" algn="just">
              <a:lnSpc>
                <a:spcPct val="100000"/>
              </a:lnSpc>
              <a:buClr>
                <a:srgbClr val="000000"/>
              </a:buClr>
              <a:buFont typeface="Arial"/>
              <a:buChar char="-"/>
            </a:pPr>
            <a:endParaRPr lang="cs-CZ" sz="2000" spc="-1" dirty="0">
              <a:solidFill>
                <a:srgbClr val="000000"/>
              </a:solidFill>
              <a:uFill>
                <a:solidFill>
                  <a:srgbClr val="FFFFFF"/>
                </a:solidFill>
              </a:uFill>
              <a:latin typeface="Segoe UI Light"/>
            </a:endParaRPr>
          </a:p>
          <a:p>
            <a:pPr marL="360" algn="just">
              <a:lnSpc>
                <a:spcPct val="100000"/>
              </a:lnSpc>
              <a:buClr>
                <a:srgbClr val="000000"/>
              </a:buClr>
            </a:pPr>
            <a:r>
              <a:rPr lang="cs-CZ" sz="2000" spc="-1" dirty="0" smtClean="0">
                <a:solidFill>
                  <a:srgbClr val="000000"/>
                </a:solidFill>
                <a:uFill>
                  <a:solidFill>
                    <a:srgbClr val="FFFFFF"/>
                  </a:solidFill>
                </a:uFill>
                <a:latin typeface="Segoe UI Light"/>
              </a:rPr>
              <a:t>Ale! Požadavek investorů a bank na osobní zapojení</a:t>
            </a:r>
            <a:endParaRPr lang="cs-CZ" sz="2800" b="0" strike="noStrike" spc="-1" dirty="0">
              <a:solidFill>
                <a:srgbClr val="00000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838080" y="365040"/>
            <a:ext cx="10515240" cy="1325160"/>
          </a:xfrm>
          <a:prstGeom prst="rect">
            <a:avLst/>
          </a:prstGeom>
          <a:noFill/>
          <a:ln>
            <a:noFill/>
          </a:ln>
        </p:spPr>
        <p:txBody>
          <a:bodyPr anchor="ctr"/>
          <a:lstStyle/>
          <a:p>
            <a:pPr algn="ctr">
              <a:lnSpc>
                <a:spcPct val="100000"/>
              </a:lnSpc>
            </a:pPr>
            <a:r>
              <a:rPr lang="cs-CZ" sz="4400" b="0" strike="noStrike" spc="-1">
                <a:solidFill>
                  <a:srgbClr val="000000"/>
                </a:solidFill>
                <a:uFill>
                  <a:solidFill>
                    <a:srgbClr val="FFFFFF"/>
                  </a:solidFill>
                </a:uFill>
                <a:latin typeface="Calibri Light"/>
              </a:rPr>
              <a:t>Nástroje:</a:t>
            </a:r>
            <a:endParaRPr lang="cs-CZ" sz="1800" b="0" strike="noStrike" spc="-1">
              <a:solidFill>
                <a:srgbClr val="000000"/>
              </a:solidFill>
              <a:uFill>
                <a:solidFill>
                  <a:srgbClr val="FFFFFF"/>
                </a:solidFill>
              </a:uFill>
              <a:latin typeface="Calibri"/>
            </a:endParaRPr>
          </a:p>
        </p:txBody>
      </p:sp>
      <p:sp>
        <p:nvSpPr>
          <p:cNvPr id="121" name="TextShape 2"/>
          <p:cNvSpPr txBox="1"/>
          <p:nvPr/>
        </p:nvSpPr>
        <p:spPr>
          <a:xfrm>
            <a:off x="1828800" y="1825560"/>
            <a:ext cx="9524520" cy="4350960"/>
          </a:xfrm>
          <a:prstGeom prst="rect">
            <a:avLst/>
          </a:prstGeom>
          <a:noFill/>
          <a:ln>
            <a:noFill/>
          </a:ln>
        </p:spPr>
        <p:txBody>
          <a:bodyPr/>
          <a:lstStyle/>
          <a:p>
            <a:pPr marL="228600" indent="-228240" algn="just">
              <a:lnSpc>
                <a:spcPct val="100000"/>
              </a:lnSpc>
              <a:buClr>
                <a:srgbClr val="000000"/>
              </a:buClr>
              <a:buFont typeface="Arial"/>
              <a:buChar char="•"/>
            </a:pPr>
            <a:r>
              <a:rPr lang="cs-CZ" sz="2800" b="0" strike="noStrike" spc="-1" dirty="0" smtClean="0">
                <a:solidFill>
                  <a:srgbClr val="000000"/>
                </a:solidFill>
                <a:uFill>
                  <a:solidFill>
                    <a:srgbClr val="FFFFFF"/>
                  </a:solidFill>
                </a:uFill>
                <a:latin typeface="Segoe UI Light"/>
              </a:rPr>
              <a:t>NDA, </a:t>
            </a:r>
            <a:r>
              <a:rPr lang="cs-CZ" sz="2800" b="0" strike="noStrike" spc="-1" dirty="0" err="1" smtClean="0">
                <a:solidFill>
                  <a:srgbClr val="000000"/>
                </a:solidFill>
                <a:uFill>
                  <a:solidFill>
                    <a:srgbClr val="FFFFFF"/>
                  </a:solidFill>
                </a:uFill>
                <a:latin typeface="Segoe UI Light"/>
              </a:rPr>
              <a:t>Letter</a:t>
            </a:r>
            <a:r>
              <a:rPr lang="cs-CZ" sz="2800" b="0" strike="noStrike" spc="-1" dirty="0" smtClean="0">
                <a:solidFill>
                  <a:srgbClr val="000000"/>
                </a:solidFill>
                <a:uFill>
                  <a:solidFill>
                    <a:srgbClr val="FFFFFF"/>
                  </a:solidFill>
                </a:uFill>
                <a:latin typeface="Segoe UI Light"/>
              </a:rPr>
              <a:t> </a:t>
            </a:r>
            <a:r>
              <a:rPr lang="cs-CZ" sz="2800" b="0" strike="noStrike" spc="-1" dirty="0" err="1">
                <a:solidFill>
                  <a:srgbClr val="000000"/>
                </a:solidFill>
                <a:uFill>
                  <a:solidFill>
                    <a:srgbClr val="FFFFFF"/>
                  </a:solidFill>
                </a:uFill>
                <a:latin typeface="Segoe UI Light"/>
              </a:rPr>
              <a:t>of</a:t>
            </a:r>
            <a:r>
              <a:rPr lang="cs-CZ" sz="2800" b="0" strike="noStrike" spc="-1" dirty="0">
                <a:solidFill>
                  <a:srgbClr val="000000"/>
                </a:solidFill>
                <a:uFill>
                  <a:solidFill>
                    <a:srgbClr val="FFFFFF"/>
                  </a:solidFill>
                </a:uFill>
                <a:latin typeface="Segoe UI Light"/>
              </a:rPr>
              <a:t> </a:t>
            </a:r>
            <a:r>
              <a:rPr lang="cs-CZ" sz="2800" b="0" strike="noStrike" spc="-1" dirty="0" err="1" smtClean="0">
                <a:solidFill>
                  <a:srgbClr val="000000"/>
                </a:solidFill>
                <a:uFill>
                  <a:solidFill>
                    <a:srgbClr val="FFFFFF"/>
                  </a:solidFill>
                </a:uFill>
                <a:latin typeface="Segoe UI Light"/>
              </a:rPr>
              <a:t>Intent</a:t>
            </a:r>
            <a:endParaRPr lang="cs-CZ" sz="2800" b="0" strike="noStrike" spc="-1" dirty="0" smtClean="0">
              <a:solidFill>
                <a:srgbClr val="000000"/>
              </a:solidFill>
              <a:uFill>
                <a:solidFill>
                  <a:srgbClr val="FFFFFF"/>
                </a:solidFill>
              </a:uFill>
              <a:latin typeface="Segoe UI Light"/>
            </a:endParaRPr>
          </a:p>
          <a:p>
            <a:pPr marL="228600" indent="-228240" algn="just">
              <a:lnSpc>
                <a:spcPct val="100000"/>
              </a:lnSpc>
              <a:buClr>
                <a:srgbClr val="000000"/>
              </a:buClr>
              <a:buFont typeface="Arial"/>
              <a:buChar char="•"/>
            </a:pPr>
            <a:endParaRPr lang="cs-CZ" sz="2800" b="0" strike="noStrike" spc="-1" dirty="0">
              <a:solidFill>
                <a:srgbClr val="000000"/>
              </a:solidFill>
              <a:uFill>
                <a:solidFill>
                  <a:srgbClr val="FFFFFF"/>
                </a:solidFill>
              </a:uFill>
              <a:latin typeface="Calibri"/>
            </a:endParaRPr>
          </a:p>
          <a:p>
            <a:pPr marL="228600" indent="-228240" algn="just">
              <a:lnSpc>
                <a:spcPct val="100000"/>
              </a:lnSpc>
              <a:buClr>
                <a:srgbClr val="000000"/>
              </a:buClr>
              <a:buFont typeface="Arial"/>
              <a:buChar char="•"/>
            </a:pPr>
            <a:r>
              <a:rPr lang="cs-CZ" sz="2800" b="0" strike="noStrike" spc="-1" dirty="0" smtClean="0">
                <a:solidFill>
                  <a:srgbClr val="000000"/>
                </a:solidFill>
                <a:uFill>
                  <a:solidFill>
                    <a:srgbClr val="FFFFFF"/>
                  </a:solidFill>
                </a:uFill>
                <a:latin typeface="Segoe UI Light"/>
              </a:rPr>
              <a:t>spolek, nadace, ústav</a:t>
            </a:r>
            <a:endParaRPr lang="cs-CZ" sz="2800" b="0" strike="noStrike" spc="-1" dirty="0">
              <a:solidFill>
                <a:srgbClr val="000000"/>
              </a:solidFill>
              <a:uFill>
                <a:solidFill>
                  <a:srgbClr val="FFFFFF"/>
                </a:solidFill>
              </a:uFill>
              <a:latin typeface="Calibri"/>
            </a:endParaRPr>
          </a:p>
          <a:p>
            <a:pPr marL="228600" indent="-228240" algn="just">
              <a:lnSpc>
                <a:spcPct val="100000"/>
              </a:lnSpc>
              <a:buClr>
                <a:srgbClr val="000000"/>
              </a:buClr>
              <a:buFont typeface="Arial"/>
              <a:buChar char="•"/>
            </a:pPr>
            <a:endParaRPr lang="cs-CZ" sz="2800" b="0" strike="noStrike" spc="-1" dirty="0" smtClean="0">
              <a:solidFill>
                <a:srgbClr val="000000"/>
              </a:solidFill>
              <a:uFill>
                <a:solidFill>
                  <a:srgbClr val="FFFFFF"/>
                </a:solidFill>
              </a:uFill>
              <a:latin typeface="Segoe UI Light"/>
            </a:endParaRPr>
          </a:p>
          <a:p>
            <a:pPr marL="228600" indent="-228240" algn="just">
              <a:lnSpc>
                <a:spcPct val="100000"/>
              </a:lnSpc>
              <a:buClr>
                <a:srgbClr val="000000"/>
              </a:buClr>
              <a:buFont typeface="Arial"/>
              <a:buChar char="•"/>
            </a:pPr>
            <a:r>
              <a:rPr lang="cs-CZ" sz="2800" b="0" strike="noStrike" spc="-1" dirty="0" smtClean="0">
                <a:solidFill>
                  <a:srgbClr val="000000"/>
                </a:solidFill>
                <a:uFill>
                  <a:solidFill>
                    <a:srgbClr val="FFFFFF"/>
                  </a:solidFill>
                </a:uFill>
                <a:latin typeface="Segoe UI Light"/>
              </a:rPr>
              <a:t>společnost</a:t>
            </a:r>
          </a:p>
          <a:p>
            <a:pPr marL="228600" indent="-228240" algn="just">
              <a:lnSpc>
                <a:spcPct val="100000"/>
              </a:lnSpc>
              <a:buClr>
                <a:srgbClr val="000000"/>
              </a:buClr>
              <a:buFont typeface="Arial"/>
              <a:buChar char="•"/>
            </a:pPr>
            <a:endParaRPr lang="cs-CZ" sz="2800" b="0" strike="noStrike" spc="-1" dirty="0" smtClean="0">
              <a:solidFill>
                <a:srgbClr val="000000"/>
              </a:solidFill>
              <a:uFill>
                <a:solidFill>
                  <a:srgbClr val="FFFFFF"/>
                </a:solidFill>
              </a:uFill>
              <a:latin typeface="Segoe UI Light"/>
            </a:endParaRPr>
          </a:p>
          <a:p>
            <a:pPr marL="228600" indent="-228240" algn="just">
              <a:lnSpc>
                <a:spcPct val="100000"/>
              </a:lnSpc>
              <a:buClr>
                <a:srgbClr val="000000"/>
              </a:buClr>
              <a:buFont typeface="Arial"/>
              <a:buChar char="•"/>
            </a:pPr>
            <a:r>
              <a:rPr lang="cs-CZ" sz="2800" b="0" strike="noStrike" spc="-1" dirty="0" smtClean="0">
                <a:solidFill>
                  <a:srgbClr val="000000"/>
                </a:solidFill>
                <a:uFill>
                  <a:solidFill>
                    <a:srgbClr val="FFFFFF"/>
                  </a:solidFill>
                </a:uFill>
                <a:latin typeface="Segoe UI Light"/>
              </a:rPr>
              <a:t>korporace</a:t>
            </a:r>
            <a:endParaRPr lang="cs-CZ" sz="2800" b="0" strike="noStrike" spc="-1" dirty="0">
              <a:solidFill>
                <a:srgbClr val="000000"/>
              </a:solidFill>
              <a:uFill>
                <a:solidFill>
                  <a:srgbClr val="FFFFFF"/>
                </a:solidFill>
              </a:uFill>
              <a:latin typeface="Calibri"/>
            </a:endParaRPr>
          </a:p>
          <a:p>
            <a:pPr marL="228600" indent="-228240" algn="just">
              <a:lnSpc>
                <a:spcPct val="100000"/>
              </a:lnSpc>
              <a:buClr>
                <a:srgbClr val="000000"/>
              </a:buClr>
              <a:buFont typeface="Arial"/>
              <a:buChar char="•"/>
            </a:pPr>
            <a:endParaRPr lang="cs-CZ" sz="2800" b="0" strike="noStrike" spc="-1" dirty="0" smtClean="0">
              <a:solidFill>
                <a:srgbClr val="000000"/>
              </a:solidFill>
              <a:uFill>
                <a:solidFill>
                  <a:srgbClr val="FFFFFF"/>
                </a:solidFill>
              </a:uFill>
              <a:latin typeface="Segoe UI Light"/>
            </a:endParaRPr>
          </a:p>
          <a:p>
            <a:pPr marL="228600" indent="-228240" algn="just">
              <a:lnSpc>
                <a:spcPct val="100000"/>
              </a:lnSpc>
              <a:buClr>
                <a:srgbClr val="000000"/>
              </a:buClr>
              <a:buFont typeface="Arial"/>
              <a:buChar char="•"/>
            </a:pPr>
            <a:r>
              <a:rPr lang="cs-CZ" sz="2800" b="0" strike="noStrike" spc="-1" dirty="0" err="1" smtClean="0">
                <a:solidFill>
                  <a:srgbClr val="000000"/>
                </a:solidFill>
                <a:uFill>
                  <a:solidFill>
                    <a:srgbClr val="FFFFFF"/>
                  </a:solidFill>
                </a:uFill>
                <a:latin typeface="Segoe UI Light"/>
              </a:rPr>
              <a:t>svěřenský</a:t>
            </a:r>
            <a:r>
              <a:rPr lang="cs-CZ" sz="2800" b="0" strike="noStrike" spc="-1" dirty="0" smtClean="0">
                <a:solidFill>
                  <a:srgbClr val="000000"/>
                </a:solidFill>
                <a:uFill>
                  <a:solidFill>
                    <a:srgbClr val="FFFFFF"/>
                  </a:solidFill>
                </a:uFill>
                <a:latin typeface="Segoe UI Light"/>
              </a:rPr>
              <a:t> </a:t>
            </a:r>
            <a:r>
              <a:rPr lang="cs-CZ" sz="2800" b="0" strike="noStrike" spc="-1" dirty="0">
                <a:solidFill>
                  <a:srgbClr val="000000"/>
                </a:solidFill>
                <a:uFill>
                  <a:solidFill>
                    <a:srgbClr val="FFFFFF"/>
                  </a:solidFill>
                </a:uFill>
                <a:latin typeface="Segoe UI Light"/>
              </a:rPr>
              <a:t>fond</a:t>
            </a:r>
            <a:endParaRPr lang="cs-CZ" sz="2800" b="0" strike="noStrike" spc="-1" dirty="0">
              <a:solidFill>
                <a:srgbClr val="00000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TextShape 1"/>
          <p:cNvSpPr txBox="1"/>
          <p:nvPr/>
        </p:nvSpPr>
        <p:spPr>
          <a:xfrm>
            <a:off x="838080" y="365040"/>
            <a:ext cx="10515240" cy="1325160"/>
          </a:xfrm>
          <a:prstGeom prst="rect">
            <a:avLst/>
          </a:prstGeom>
          <a:noFill/>
          <a:ln>
            <a:noFill/>
          </a:ln>
        </p:spPr>
        <p:txBody>
          <a:bodyPr anchor="ctr"/>
          <a:lstStyle/>
          <a:p>
            <a:pPr algn="ctr">
              <a:lnSpc>
                <a:spcPct val="100000"/>
              </a:lnSpc>
            </a:pPr>
            <a:r>
              <a:rPr lang="cs-CZ" sz="4400" b="0" strike="noStrike" spc="-1" dirty="0" smtClean="0">
                <a:solidFill>
                  <a:srgbClr val="000000"/>
                </a:solidFill>
                <a:uFill>
                  <a:solidFill>
                    <a:srgbClr val="FFFFFF"/>
                  </a:solidFill>
                </a:uFill>
                <a:latin typeface="Segoe UI Light"/>
              </a:rPr>
              <a:t>AML</a:t>
            </a:r>
            <a:endParaRPr lang="cs-CZ" sz="1800" b="0" strike="noStrike" spc="-1" dirty="0">
              <a:solidFill>
                <a:srgbClr val="000000"/>
              </a:solidFill>
              <a:uFill>
                <a:solidFill>
                  <a:srgbClr val="FFFFFF"/>
                </a:solidFill>
              </a:uFill>
              <a:latin typeface="Calibri"/>
            </a:endParaRPr>
          </a:p>
        </p:txBody>
      </p:sp>
      <p:sp>
        <p:nvSpPr>
          <p:cNvPr id="123" name="TextShape 2"/>
          <p:cNvSpPr txBox="1"/>
          <p:nvPr/>
        </p:nvSpPr>
        <p:spPr>
          <a:xfrm>
            <a:off x="838080" y="2184480"/>
            <a:ext cx="10515240" cy="3992040"/>
          </a:xfrm>
          <a:prstGeom prst="rect">
            <a:avLst/>
          </a:prstGeom>
          <a:noFill/>
          <a:ln>
            <a:noFill/>
          </a:ln>
        </p:spPr>
        <p:txBody>
          <a:bodyPr/>
          <a:lstStyle/>
          <a:p>
            <a:pPr algn="just">
              <a:lnSpc>
                <a:spcPct val="100000"/>
              </a:lnSpc>
            </a:pPr>
            <a:r>
              <a:rPr lang="cs-CZ" sz="2800" b="0" strike="noStrike" spc="-1">
                <a:solidFill>
                  <a:srgbClr val="000000"/>
                </a:solidFill>
                <a:uFill>
                  <a:solidFill>
                    <a:srgbClr val="FFFFFF"/>
                  </a:solidFill>
                </a:uFill>
                <a:latin typeface="Segoe UI Light"/>
              </a:rPr>
              <a:t>směrnice EP a Rady (EU) 2015/849 o předcházení využívání finančního systému k praní peněz a financování terorismu</a:t>
            </a:r>
            <a:endParaRPr lang="cs-CZ" sz="2800" b="0" strike="noStrike" spc="-1">
              <a:solidFill>
                <a:srgbClr val="000000"/>
              </a:solidFill>
              <a:uFill>
                <a:solidFill>
                  <a:srgbClr val="FFFFFF"/>
                </a:solidFill>
              </a:uFill>
              <a:latin typeface="Calibri"/>
            </a:endParaRPr>
          </a:p>
          <a:p>
            <a:pPr algn="just">
              <a:lnSpc>
                <a:spcPct val="100000"/>
              </a:lnSpc>
            </a:pPr>
            <a:endParaRPr lang="cs-CZ" sz="2800" b="0" strike="noStrike" spc="-1">
              <a:solidFill>
                <a:srgbClr val="000000"/>
              </a:solidFill>
              <a:uFill>
                <a:solidFill>
                  <a:srgbClr val="FFFFFF"/>
                </a:solidFill>
              </a:uFill>
              <a:latin typeface="Calibri"/>
            </a:endParaRPr>
          </a:p>
          <a:p>
            <a:pPr algn="just">
              <a:lnSpc>
                <a:spcPct val="100000"/>
              </a:lnSpc>
            </a:pPr>
            <a:r>
              <a:rPr lang="cs-CZ" sz="2800" b="0" strike="noStrike" spc="-1">
                <a:solidFill>
                  <a:srgbClr val="000000"/>
                </a:solidFill>
                <a:uFill>
                  <a:solidFill>
                    <a:srgbClr val="FFFFFF"/>
                  </a:solidFill>
                </a:uFill>
                <a:latin typeface="Segoe UI Light"/>
              </a:rPr>
              <a:t>zákon č. 253/2008 Sb., o některých opatřeních proti legalizaci výnosů z trestné činnosti a financování terorismu</a:t>
            </a:r>
            <a:endParaRPr lang="cs-CZ" sz="2800" b="0" strike="noStrike" spc="-1">
              <a:solidFill>
                <a:srgbClr val="000000"/>
              </a:solidFill>
              <a:uFill>
                <a:solidFill>
                  <a:srgbClr val="FFFFFF"/>
                </a:solidFill>
              </a:uFill>
              <a:latin typeface="Calibri"/>
            </a:endParaRPr>
          </a:p>
          <a:p>
            <a:pPr algn="just">
              <a:lnSpc>
                <a:spcPct val="100000"/>
              </a:lnSpc>
            </a:pPr>
            <a:endParaRPr lang="cs-CZ" sz="2800" b="0" strike="noStrike" spc="-1">
              <a:solidFill>
                <a:srgbClr val="00000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TextShape 1"/>
          <p:cNvSpPr txBox="1"/>
          <p:nvPr/>
        </p:nvSpPr>
        <p:spPr>
          <a:xfrm>
            <a:off x="838080" y="558720"/>
            <a:ext cx="10515240" cy="5942114"/>
          </a:xfrm>
          <a:prstGeom prst="rect">
            <a:avLst/>
          </a:prstGeom>
          <a:noFill/>
          <a:ln>
            <a:noFill/>
          </a:ln>
        </p:spPr>
        <p:txBody>
          <a:bodyPr/>
          <a:lstStyle/>
          <a:p>
            <a:pPr algn="ctr">
              <a:lnSpc>
                <a:spcPct val="100000"/>
              </a:lnSpc>
            </a:pPr>
            <a:r>
              <a:rPr lang="cs-CZ" sz="2800" b="1" strike="noStrike" spc="-1" dirty="0" smtClean="0">
                <a:uFill>
                  <a:solidFill>
                    <a:srgbClr val="FFFFFF"/>
                  </a:solidFill>
                </a:uFill>
                <a:latin typeface="Segoe UI Light" panose="020B0502040204020203" pitchFamily="34" charset="0"/>
              </a:rPr>
              <a:t>Skutečný majitel</a:t>
            </a:r>
          </a:p>
          <a:p>
            <a:pPr algn="just">
              <a:lnSpc>
                <a:spcPct val="100000"/>
              </a:lnSpc>
            </a:pPr>
            <a:endParaRPr lang="cs-CZ" b="0" strike="noStrike" spc="-1" dirty="0">
              <a:solidFill>
                <a:srgbClr val="000000"/>
              </a:solidFill>
              <a:uFill>
                <a:solidFill>
                  <a:srgbClr val="FFFFFF"/>
                </a:solidFill>
              </a:uFill>
              <a:latin typeface="Segoe UI Light" panose="020B0502040204020203" pitchFamily="34" charset="0"/>
            </a:endParaRPr>
          </a:p>
          <a:p>
            <a:pPr algn="just">
              <a:lnSpc>
                <a:spcPct val="100000"/>
              </a:lnSpc>
            </a:pPr>
            <a:r>
              <a:rPr lang="cs-CZ" strike="noStrike" spc="-1" dirty="0">
                <a:solidFill>
                  <a:srgbClr val="000000"/>
                </a:solidFill>
                <a:uFill>
                  <a:solidFill>
                    <a:srgbClr val="FFFFFF"/>
                  </a:solidFill>
                </a:uFill>
                <a:latin typeface="Segoe UI Light" panose="020B0502040204020203" pitchFamily="34" charset="0"/>
              </a:rPr>
              <a:t>Zákon č. 134/2016 Sb., o zadávání veřejných zakázek, ukládá vybranému dodavateli před uzavřením smlouvy sdělit na výzvu zadavateli identifikační údaje všech osob, které jsou jeho skutečným majitelem, a doklady, z nichž vyplývá vztah takových osob k dodavateli.</a:t>
            </a:r>
          </a:p>
          <a:p>
            <a:pPr algn="just">
              <a:lnSpc>
                <a:spcPct val="100000"/>
              </a:lnSpc>
            </a:pPr>
            <a:endParaRPr lang="cs-CZ" b="1" strike="noStrike" spc="-1" dirty="0" smtClean="0">
              <a:solidFill>
                <a:srgbClr val="000000"/>
              </a:solidFill>
              <a:uFill>
                <a:solidFill>
                  <a:srgbClr val="FFFFFF"/>
                </a:solidFill>
              </a:uFill>
              <a:latin typeface="Segoe UI Light" panose="020B0502040204020203" pitchFamily="34" charset="0"/>
            </a:endParaRPr>
          </a:p>
          <a:p>
            <a:pPr algn="just">
              <a:lnSpc>
                <a:spcPct val="100000"/>
              </a:lnSpc>
            </a:pPr>
            <a:r>
              <a:rPr lang="cs-CZ" b="0" strike="noStrike" spc="-1" dirty="0" smtClean="0">
                <a:solidFill>
                  <a:srgbClr val="000000"/>
                </a:solidFill>
                <a:uFill>
                  <a:solidFill>
                    <a:srgbClr val="FFFFFF"/>
                  </a:solidFill>
                </a:uFill>
                <a:latin typeface="Segoe UI Light" panose="020B0502040204020203" pitchFamily="34" charset="0"/>
              </a:rPr>
              <a:t>Skutečný </a:t>
            </a:r>
            <a:r>
              <a:rPr lang="cs-CZ" b="0" strike="noStrike" spc="-1" dirty="0">
                <a:solidFill>
                  <a:srgbClr val="000000"/>
                </a:solidFill>
                <a:uFill>
                  <a:solidFill>
                    <a:srgbClr val="FFFFFF"/>
                  </a:solidFill>
                </a:uFill>
                <a:latin typeface="Segoe UI Light" panose="020B0502040204020203" pitchFamily="34" charset="0"/>
              </a:rPr>
              <a:t>majitel je zákonem č. 253/2008 Sb., o některých opatřeních proti legalizaci výnosů z trestné činnosti a financování terorismu („</a:t>
            </a:r>
            <a:r>
              <a:rPr lang="cs-CZ" b="0" strike="noStrike" spc="-1" dirty="0" err="1">
                <a:solidFill>
                  <a:srgbClr val="000000"/>
                </a:solidFill>
                <a:uFill>
                  <a:solidFill>
                    <a:srgbClr val="FFFFFF"/>
                  </a:solidFill>
                </a:uFill>
                <a:latin typeface="Segoe UI Light" panose="020B0502040204020203" pitchFamily="34" charset="0"/>
              </a:rPr>
              <a:t>AML</a:t>
            </a:r>
            <a:r>
              <a:rPr lang="cs-CZ" b="0" strike="noStrike" spc="-1" dirty="0">
                <a:solidFill>
                  <a:srgbClr val="000000"/>
                </a:solidFill>
                <a:uFill>
                  <a:solidFill>
                    <a:srgbClr val="FFFFFF"/>
                  </a:solidFill>
                </a:uFill>
                <a:latin typeface="Segoe UI Light" panose="020B0502040204020203" pitchFamily="34" charset="0"/>
              </a:rPr>
              <a:t>“) definován jako fyzická osoba, která má fakticky nebo právně možnost vykonávat přímo nebo nepřímo rozhodující vliv v právnické osobě, ve </a:t>
            </a:r>
            <a:r>
              <a:rPr lang="cs-CZ" b="0" strike="noStrike" spc="-1" dirty="0" err="1">
                <a:solidFill>
                  <a:srgbClr val="000000"/>
                </a:solidFill>
                <a:uFill>
                  <a:solidFill>
                    <a:srgbClr val="FFFFFF"/>
                  </a:solidFill>
                </a:uFill>
                <a:latin typeface="Segoe UI Light" panose="020B0502040204020203" pitchFamily="34" charset="0"/>
              </a:rPr>
              <a:t>svěřenském</a:t>
            </a:r>
            <a:r>
              <a:rPr lang="cs-CZ" b="0" strike="noStrike" spc="-1" dirty="0">
                <a:solidFill>
                  <a:srgbClr val="000000"/>
                </a:solidFill>
                <a:uFill>
                  <a:solidFill>
                    <a:srgbClr val="FFFFFF"/>
                  </a:solidFill>
                </a:uFill>
                <a:latin typeface="Segoe UI Light" panose="020B0502040204020203" pitchFamily="34" charset="0"/>
              </a:rPr>
              <a:t> fondu nebo v jiném právním uspořádání bez právní osobnosti.</a:t>
            </a:r>
          </a:p>
          <a:p>
            <a:pPr algn="just">
              <a:lnSpc>
                <a:spcPct val="100000"/>
              </a:lnSpc>
            </a:pPr>
            <a:r>
              <a:rPr lang="cs-CZ" b="0" strike="noStrike" spc="-1" dirty="0">
                <a:solidFill>
                  <a:srgbClr val="000000"/>
                </a:solidFill>
                <a:uFill>
                  <a:solidFill>
                    <a:srgbClr val="FFFFFF"/>
                  </a:solidFill>
                </a:uFill>
                <a:latin typeface="Segoe UI Light" panose="020B0502040204020203" pitchFamily="34" charset="0"/>
              </a:rPr>
              <a:t>U obchodní korporace je skutečným majitelem fyzická osoba,</a:t>
            </a:r>
          </a:p>
          <a:p>
            <a:pPr marL="228600" indent="-228240" algn="just">
              <a:lnSpc>
                <a:spcPct val="100000"/>
              </a:lnSpc>
              <a:buClr>
                <a:srgbClr val="000000"/>
              </a:buClr>
              <a:buFont typeface="Arial"/>
              <a:buChar char="•"/>
            </a:pPr>
            <a:r>
              <a:rPr lang="cs-CZ" b="0" strike="noStrike" spc="-1" dirty="0">
                <a:solidFill>
                  <a:srgbClr val="000000"/>
                </a:solidFill>
                <a:uFill>
                  <a:solidFill>
                    <a:srgbClr val="FFFFFF"/>
                  </a:solidFill>
                </a:uFill>
                <a:latin typeface="Segoe UI Light" panose="020B0502040204020203" pitchFamily="34" charset="0"/>
              </a:rPr>
              <a:t>která sama nebo společně s osobami jednajícími s ní ve shodě disponuje více než 25 % hlasovacích práv této obchodní korporace nebo má podíl na základním kapitálu větší než 25 %,</a:t>
            </a:r>
          </a:p>
          <a:p>
            <a:pPr marL="228600" indent="-228240" algn="just">
              <a:lnSpc>
                <a:spcPct val="100000"/>
              </a:lnSpc>
              <a:buClr>
                <a:srgbClr val="000000"/>
              </a:buClr>
              <a:buFont typeface="Arial"/>
              <a:buChar char="•"/>
            </a:pPr>
            <a:r>
              <a:rPr lang="cs-CZ" b="0" strike="noStrike" spc="-1" dirty="0">
                <a:solidFill>
                  <a:srgbClr val="000000"/>
                </a:solidFill>
                <a:uFill>
                  <a:solidFill>
                    <a:srgbClr val="FFFFFF"/>
                  </a:solidFill>
                </a:uFill>
                <a:latin typeface="Segoe UI Light" panose="020B0502040204020203" pitchFamily="34" charset="0"/>
              </a:rPr>
              <a:t>která sama nebo společně s osobami jednajícími s ní ve shodě ovládá takovou osobu,</a:t>
            </a:r>
          </a:p>
          <a:p>
            <a:pPr marL="228600" indent="-228240" algn="just">
              <a:lnSpc>
                <a:spcPct val="100000"/>
              </a:lnSpc>
              <a:buClr>
                <a:srgbClr val="000000"/>
              </a:buClr>
              <a:buFont typeface="Arial"/>
              <a:buChar char="•"/>
            </a:pPr>
            <a:r>
              <a:rPr lang="cs-CZ" b="0" strike="noStrike" spc="-1" dirty="0">
                <a:solidFill>
                  <a:srgbClr val="000000"/>
                </a:solidFill>
                <a:uFill>
                  <a:solidFill>
                    <a:srgbClr val="FFFFFF"/>
                  </a:solidFill>
                </a:uFill>
                <a:latin typeface="Segoe UI Light" panose="020B0502040204020203" pitchFamily="34" charset="0"/>
              </a:rPr>
              <a:t>která má být příjemcem alespoň 25 % zisku této obchodní korporace, nebo</a:t>
            </a:r>
          </a:p>
          <a:p>
            <a:pPr marL="228600" indent="-228240" algn="just">
              <a:lnSpc>
                <a:spcPct val="100000"/>
              </a:lnSpc>
              <a:buClr>
                <a:srgbClr val="000000"/>
              </a:buClr>
              <a:buFont typeface="Arial"/>
              <a:buChar char="•"/>
            </a:pPr>
            <a:r>
              <a:rPr lang="cs-CZ" b="0" strike="noStrike" spc="-1" dirty="0">
                <a:solidFill>
                  <a:srgbClr val="000000"/>
                </a:solidFill>
                <a:uFill>
                  <a:solidFill>
                    <a:srgbClr val="FFFFFF"/>
                  </a:solidFill>
                </a:uFill>
                <a:latin typeface="Segoe UI Light" panose="020B0502040204020203" pitchFamily="34" charset="0"/>
              </a:rPr>
              <a:t>která je členem statutárního orgánu, zástupcem právnické osoby v tomto orgánu anebo v postavení obdobném postavení člena statutárního orgánu, není-li skutečný majitel nebo nelze-li jej určit podle předchozích</a:t>
            </a:r>
            <a:r>
              <a:rPr lang="cs-CZ" b="0" strike="noStrike" spc="-1" dirty="0" smtClean="0">
                <a:solidFill>
                  <a:srgbClr val="000000"/>
                </a:solidFill>
                <a:uFill>
                  <a:solidFill>
                    <a:srgbClr val="FFFFFF"/>
                  </a:solidFill>
                </a:uFill>
                <a:latin typeface="Segoe UI Light" panose="020B0502040204020203" pitchFamily="34" charset="0"/>
              </a:rPr>
              <a:t>.</a:t>
            </a:r>
          </a:p>
          <a:p>
            <a:pPr marL="228600" indent="-228240" algn="just">
              <a:lnSpc>
                <a:spcPct val="100000"/>
              </a:lnSpc>
              <a:buClr>
                <a:srgbClr val="000000"/>
              </a:buClr>
              <a:buFont typeface="Arial"/>
              <a:buChar char="•"/>
            </a:pPr>
            <a:endParaRPr lang="cs-CZ" b="0" strike="noStrike" spc="-1" dirty="0">
              <a:solidFill>
                <a:srgbClr val="000000"/>
              </a:solidFill>
              <a:uFill>
                <a:solidFill>
                  <a:srgbClr val="FFFFFF"/>
                </a:solidFill>
              </a:uFill>
              <a:latin typeface="Segoe UI Light" panose="020B0502040204020203" pitchFamily="34" charset="0"/>
            </a:endParaRPr>
          </a:p>
          <a:p>
            <a:pPr algn="just">
              <a:lnSpc>
                <a:spcPct val="100000"/>
              </a:lnSpc>
            </a:pPr>
            <a:r>
              <a:rPr lang="cs-CZ" b="0" strike="noStrike" spc="-1" dirty="0" smtClean="0">
                <a:solidFill>
                  <a:srgbClr val="000000"/>
                </a:solidFill>
                <a:uFill>
                  <a:solidFill>
                    <a:srgbClr val="FFFFFF"/>
                  </a:solidFill>
                </a:uFill>
                <a:latin typeface="Segoe UI Light" panose="020B0502040204020203" pitchFamily="34" charset="0"/>
              </a:rPr>
              <a:t>Od </a:t>
            </a:r>
            <a:r>
              <a:rPr lang="cs-CZ" b="0" strike="noStrike" spc="-1" dirty="0">
                <a:solidFill>
                  <a:srgbClr val="000000"/>
                </a:solidFill>
                <a:uFill>
                  <a:solidFill>
                    <a:srgbClr val="FFFFFF"/>
                  </a:solidFill>
                </a:uFill>
                <a:latin typeface="Segoe UI Light" panose="020B0502040204020203" pitchFamily="34" charset="0"/>
              </a:rPr>
              <a:t>1. 1. 2018 budou skuteční majitelé evidování v neveřejné evidenci skutečných majitelů vedené rejstříkovými soudy</a:t>
            </a:r>
          </a:p>
          <a:p>
            <a:pPr algn="just">
              <a:lnSpc>
                <a:spcPct val="100000"/>
              </a:lnSpc>
            </a:pPr>
            <a:endParaRPr lang="cs-CZ" b="0" strike="noStrike" spc="-1" dirty="0">
              <a:solidFill>
                <a:srgbClr val="000000"/>
              </a:solidFill>
              <a:uFill>
                <a:solidFill>
                  <a:srgbClr val="FFFFFF"/>
                </a:solidFill>
              </a:uFill>
              <a:latin typeface="Segoe UI Light" panose="020B0502040204020203"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extShape 1"/>
          <p:cNvSpPr txBox="1"/>
          <p:nvPr/>
        </p:nvSpPr>
        <p:spPr>
          <a:xfrm>
            <a:off x="831960" y="1709640"/>
            <a:ext cx="10515240" cy="2852280"/>
          </a:xfrm>
          <a:prstGeom prst="rect">
            <a:avLst/>
          </a:prstGeom>
          <a:noFill/>
          <a:ln>
            <a:noFill/>
          </a:ln>
        </p:spPr>
        <p:txBody>
          <a:bodyPr anchor="b"/>
          <a:lstStyle/>
          <a:p>
            <a:pPr>
              <a:lnSpc>
                <a:spcPct val="100000"/>
              </a:lnSpc>
            </a:pPr>
            <a:r>
              <a:rPr lang="cs-CZ" sz="6000" b="0" strike="noStrike" spc="-1">
                <a:solidFill>
                  <a:srgbClr val="000000"/>
                </a:solidFill>
                <a:uFill>
                  <a:solidFill>
                    <a:srgbClr val="FFFFFF"/>
                  </a:solidFill>
                </a:uFill>
                <a:latin typeface="Calibri Light"/>
              </a:rPr>
              <a:t>
</a:t>
            </a:r>
            <a:endParaRPr lang="cs-CZ" sz="1800" b="0" strike="noStrike" spc="-1">
              <a:solidFill>
                <a:srgbClr val="000000"/>
              </a:solidFill>
              <a:uFill>
                <a:solidFill>
                  <a:srgbClr val="FFFFFF"/>
                </a:solidFill>
              </a:uFill>
              <a:latin typeface="Calibri"/>
            </a:endParaRPr>
          </a:p>
        </p:txBody>
      </p:sp>
      <p:sp>
        <p:nvSpPr>
          <p:cNvPr id="126" name="TextShape 2"/>
          <p:cNvSpPr txBox="1"/>
          <p:nvPr/>
        </p:nvSpPr>
        <p:spPr>
          <a:xfrm>
            <a:off x="831960" y="1519920"/>
            <a:ext cx="10515240" cy="4569120"/>
          </a:xfrm>
          <a:prstGeom prst="rect">
            <a:avLst/>
          </a:prstGeom>
          <a:noFill/>
          <a:ln>
            <a:noFill/>
          </a:ln>
        </p:spPr>
        <p:txBody>
          <a:bodyPr/>
          <a:lstStyle/>
          <a:p>
            <a:pPr algn="ctr">
              <a:lnSpc>
                <a:spcPct val="100000"/>
              </a:lnSpc>
            </a:pPr>
            <a:endParaRPr lang="cs-CZ" sz="2800" b="0" strike="noStrike" spc="-1" dirty="0">
              <a:solidFill>
                <a:srgbClr val="000000"/>
              </a:solidFill>
              <a:uFill>
                <a:solidFill>
                  <a:srgbClr val="FFFFFF"/>
                </a:solidFill>
              </a:uFill>
              <a:latin typeface="Calibri"/>
            </a:endParaRPr>
          </a:p>
          <a:p>
            <a:pPr algn="ctr">
              <a:lnSpc>
                <a:spcPct val="100000"/>
              </a:lnSpc>
            </a:pPr>
            <a:endParaRPr lang="cs-CZ" sz="2800" b="0" strike="noStrike" spc="-1" dirty="0">
              <a:solidFill>
                <a:srgbClr val="000000"/>
              </a:solidFill>
              <a:uFill>
                <a:solidFill>
                  <a:srgbClr val="FFFFFF"/>
                </a:solidFill>
              </a:uFill>
              <a:latin typeface="Calibri"/>
            </a:endParaRPr>
          </a:p>
          <a:p>
            <a:pPr algn="r">
              <a:lnSpc>
                <a:spcPct val="100000"/>
              </a:lnSpc>
            </a:pPr>
            <a:endParaRPr lang="cs-CZ" sz="2800" b="0" strike="noStrike" spc="-1" dirty="0">
              <a:solidFill>
                <a:srgbClr val="000000"/>
              </a:solidFill>
              <a:uFill>
                <a:solidFill>
                  <a:srgbClr val="FFFFFF"/>
                </a:solidFill>
              </a:uFill>
              <a:latin typeface="Calibri"/>
            </a:endParaRPr>
          </a:p>
          <a:p>
            <a:pPr algn="r">
              <a:lnSpc>
                <a:spcPct val="100000"/>
              </a:lnSpc>
            </a:pPr>
            <a:endParaRPr lang="cs-CZ" sz="2800" b="0" strike="noStrike" spc="-1" dirty="0">
              <a:solidFill>
                <a:srgbClr val="000000"/>
              </a:solidFill>
              <a:uFill>
                <a:solidFill>
                  <a:srgbClr val="FFFFFF"/>
                </a:solidFill>
              </a:uFill>
              <a:latin typeface="Calibri"/>
            </a:endParaRPr>
          </a:p>
          <a:p>
            <a:pPr algn="r">
              <a:lnSpc>
                <a:spcPct val="170000"/>
              </a:lnSpc>
            </a:pPr>
            <a:r>
              <a:rPr lang="cs-CZ" sz="2000" spc="-1" dirty="0" smtClean="0">
                <a:solidFill>
                  <a:srgbClr val="000000"/>
                </a:solidFill>
                <a:uFill>
                  <a:solidFill>
                    <a:srgbClr val="FFFFFF"/>
                  </a:solidFill>
                </a:uFill>
                <a:latin typeface="Segoe UI Light"/>
              </a:rPr>
              <a:t>www.svlaw.cz/startupy</a:t>
            </a:r>
            <a:endParaRPr lang="cs-CZ" sz="2000" spc="-1" dirty="0">
              <a:solidFill>
                <a:srgbClr val="000000"/>
              </a:solidFill>
              <a:uFill>
                <a:solidFill>
                  <a:srgbClr val="FFFFFF"/>
                </a:solidFill>
              </a:uFill>
              <a:latin typeface="Segoe UI Light"/>
            </a:endParaRPr>
          </a:p>
          <a:p>
            <a:pPr algn="r">
              <a:lnSpc>
                <a:spcPct val="170000"/>
              </a:lnSpc>
            </a:pPr>
            <a:r>
              <a:rPr lang="cs-CZ" sz="2000" spc="-1" dirty="0">
                <a:solidFill>
                  <a:srgbClr val="000000"/>
                </a:solidFill>
                <a:uFill>
                  <a:solidFill>
                    <a:srgbClr val="FFFFFF"/>
                  </a:solidFill>
                </a:uFill>
                <a:latin typeface="Segoe UI Light"/>
              </a:rPr>
              <a:t>Týnská 1053/21, Praha 1</a:t>
            </a:r>
            <a:endParaRPr lang="cs-CZ" sz="2800" spc="-1" dirty="0">
              <a:solidFill>
                <a:srgbClr val="000000"/>
              </a:solidFill>
              <a:uFill>
                <a:solidFill>
                  <a:srgbClr val="FFFFFF"/>
                </a:solidFill>
              </a:uFill>
              <a:latin typeface="Calibri"/>
            </a:endParaRPr>
          </a:p>
          <a:p>
            <a:pPr algn="r">
              <a:lnSpc>
                <a:spcPct val="170000"/>
              </a:lnSpc>
            </a:pPr>
            <a:r>
              <a:rPr lang="cs-CZ" sz="2000" b="0" strike="noStrike" spc="-1" dirty="0" smtClean="0">
                <a:solidFill>
                  <a:srgbClr val="000000"/>
                </a:solidFill>
                <a:uFill>
                  <a:solidFill>
                    <a:srgbClr val="FFFFFF"/>
                  </a:solidFill>
                </a:uFill>
                <a:latin typeface="Segoe UI Light"/>
              </a:rPr>
              <a:t>+</a:t>
            </a:r>
            <a:r>
              <a:rPr lang="cs-CZ" sz="2000" b="0" strike="noStrike" spc="-1" dirty="0">
                <a:solidFill>
                  <a:srgbClr val="000000"/>
                </a:solidFill>
                <a:uFill>
                  <a:solidFill>
                    <a:srgbClr val="FFFFFF"/>
                  </a:solidFill>
                </a:uFill>
                <a:latin typeface="Segoe UI Light"/>
              </a:rPr>
              <a:t>420 737 723 370
+420 608 210 458</a:t>
            </a:r>
            <a:endParaRPr lang="cs-CZ" sz="2800" b="0" strike="noStrike" spc="-1" dirty="0">
              <a:solidFill>
                <a:srgbClr val="000000"/>
              </a:solidFill>
              <a:uFill>
                <a:solidFill>
                  <a:srgbClr val="FFFFFF"/>
                </a:solidFill>
              </a:uFill>
              <a:latin typeface="Calibri"/>
            </a:endParaRPr>
          </a:p>
          <a:p>
            <a:pPr algn="r">
              <a:lnSpc>
                <a:spcPct val="170000"/>
              </a:lnSpc>
            </a:pPr>
            <a:r>
              <a:rPr lang="cs-CZ" sz="2000" b="0" strike="noStrike" spc="-1" dirty="0">
                <a:solidFill>
                  <a:srgbClr val="000000"/>
                </a:solidFill>
                <a:uFill>
                  <a:solidFill>
                    <a:srgbClr val="FFFFFF"/>
                  </a:solidFill>
                </a:uFill>
                <a:latin typeface="Segoe UI Light"/>
              </a:rPr>
              <a:t>+420 602 742 675</a:t>
            </a:r>
            <a:endParaRPr lang="cs-CZ" sz="2800" b="0" strike="noStrike" spc="-1" dirty="0">
              <a:solidFill>
                <a:srgbClr val="000000"/>
              </a:solidFill>
              <a:uFill>
                <a:solidFill>
                  <a:srgbClr val="FFFFFF"/>
                </a:solidFill>
              </a:uFill>
              <a:latin typeface="Calibri"/>
            </a:endParaRPr>
          </a:p>
          <a:p>
            <a:pPr>
              <a:lnSpc>
                <a:spcPct val="100000"/>
              </a:lnSpc>
            </a:pPr>
            <a:endParaRPr lang="cs-CZ" sz="2800" b="0" strike="noStrike" spc="-1" dirty="0">
              <a:solidFill>
                <a:srgbClr val="00000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838080" y="365040"/>
            <a:ext cx="10515240" cy="1325160"/>
          </a:xfrm>
          <a:prstGeom prst="rect">
            <a:avLst/>
          </a:prstGeom>
          <a:noFill/>
          <a:ln>
            <a:noFill/>
          </a:ln>
        </p:spPr>
        <p:txBody>
          <a:bodyPr anchor="ctr"/>
          <a:lstStyle/>
          <a:p>
            <a:pPr algn="ctr">
              <a:lnSpc>
                <a:spcPct val="100000"/>
              </a:lnSpc>
            </a:pPr>
            <a:endParaRPr lang="cs-CZ" sz="1800" b="0" strike="noStrike" spc="-1" dirty="0">
              <a:solidFill>
                <a:srgbClr val="000000"/>
              </a:solidFill>
              <a:uFill>
                <a:solidFill>
                  <a:srgbClr val="FFFFFF"/>
                </a:solidFill>
              </a:uFill>
              <a:latin typeface="Calibri"/>
            </a:endParaRPr>
          </a:p>
        </p:txBody>
      </p:sp>
      <p:sp>
        <p:nvSpPr>
          <p:cNvPr id="88" name="TextShape 2"/>
          <p:cNvSpPr txBox="1"/>
          <p:nvPr/>
        </p:nvSpPr>
        <p:spPr>
          <a:xfrm>
            <a:off x="838080" y="620688"/>
            <a:ext cx="10515240" cy="5555832"/>
          </a:xfrm>
          <a:prstGeom prst="rect">
            <a:avLst/>
          </a:prstGeom>
          <a:noFill/>
          <a:ln>
            <a:noFill/>
          </a:ln>
        </p:spPr>
        <p:txBody>
          <a:bodyPr/>
          <a:lstStyle/>
          <a:p>
            <a:pPr algn="ctr"/>
            <a:r>
              <a:rPr lang="cs-CZ" sz="2800" b="1" strike="noStrike" spc="-1" dirty="0" err="1" smtClean="0">
                <a:solidFill>
                  <a:srgbClr val="000000"/>
                </a:solidFill>
                <a:uFill>
                  <a:solidFill>
                    <a:srgbClr val="FFFFFF"/>
                  </a:solidFill>
                </a:uFill>
                <a:latin typeface="Calibri Light"/>
              </a:rPr>
              <a:t>What</a:t>
            </a:r>
            <a:r>
              <a:rPr lang="cs-CZ" sz="2800" b="1" strike="noStrike" spc="-1" dirty="0" smtClean="0">
                <a:solidFill>
                  <a:srgbClr val="000000"/>
                </a:solidFill>
                <a:uFill>
                  <a:solidFill>
                    <a:srgbClr val="FFFFFF"/>
                  </a:solidFill>
                </a:uFill>
                <a:latin typeface="Calibri Light"/>
              </a:rPr>
              <a:t> </a:t>
            </a:r>
            <a:r>
              <a:rPr lang="cs-CZ" sz="2800" b="1" strike="noStrike" spc="-1" dirty="0" err="1" smtClean="0">
                <a:solidFill>
                  <a:srgbClr val="000000"/>
                </a:solidFill>
                <a:uFill>
                  <a:solidFill>
                    <a:srgbClr val="FFFFFF"/>
                  </a:solidFill>
                </a:uFill>
                <a:latin typeface="Calibri Light"/>
              </a:rPr>
              <a:t>is</a:t>
            </a:r>
            <a:r>
              <a:rPr lang="cs-CZ" sz="2800" b="1" strike="noStrike" spc="-1" dirty="0" smtClean="0">
                <a:solidFill>
                  <a:srgbClr val="000000"/>
                </a:solidFill>
                <a:uFill>
                  <a:solidFill>
                    <a:srgbClr val="FFFFFF"/>
                  </a:solidFill>
                </a:uFill>
                <a:latin typeface="Calibri Light"/>
              </a:rPr>
              <a:t> a Trademark?</a:t>
            </a:r>
            <a:endParaRPr lang="cs-CZ" spc="-1" dirty="0">
              <a:solidFill>
                <a:srgbClr val="000000"/>
              </a:solidFill>
              <a:uFill>
                <a:solidFill>
                  <a:srgbClr val="FFFFFF"/>
                </a:solidFill>
              </a:uFill>
              <a:latin typeface="Calibri"/>
            </a:endParaRPr>
          </a:p>
          <a:p>
            <a:pPr>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a:lnSpc>
                <a:spcPct val="100000"/>
              </a:lnSpc>
            </a:pPr>
            <a:endParaRPr lang="cs-CZ" sz="2000" b="1" strike="noStrike" spc="-1" dirty="0" smtClean="0">
              <a:solidFill>
                <a:srgbClr val="000000"/>
              </a:solidFill>
              <a:uFill>
                <a:solidFill>
                  <a:srgbClr val="FFFFFF"/>
                </a:solidFill>
              </a:uFill>
              <a:latin typeface="Segoe UI Light" panose="020B0502040204020203" pitchFamily="34" charset="0"/>
            </a:endParaRPr>
          </a:p>
          <a:p>
            <a:pPr>
              <a:lnSpc>
                <a:spcPct val="100000"/>
              </a:lnSpc>
            </a:pPr>
            <a:r>
              <a:rPr lang="cs-CZ" sz="2000" b="1" strike="noStrike" spc="-1" dirty="0" smtClean="0">
                <a:solidFill>
                  <a:srgbClr val="000000"/>
                </a:solidFill>
                <a:uFill>
                  <a:solidFill>
                    <a:srgbClr val="FFFFFF"/>
                  </a:solidFill>
                </a:uFill>
                <a:latin typeface="Segoe UI Light" panose="020B0502040204020203" pitchFamily="34" charset="0"/>
              </a:rPr>
              <a:t>Trademark </a:t>
            </a:r>
            <a:r>
              <a:rPr lang="cs-CZ" sz="2000" b="1" strike="noStrike" spc="-1" dirty="0">
                <a:solidFill>
                  <a:srgbClr val="000000"/>
                </a:solidFill>
                <a:uFill>
                  <a:solidFill>
                    <a:srgbClr val="FFFFFF"/>
                  </a:solidFill>
                </a:uFill>
                <a:latin typeface="Segoe UI Light" panose="020B0502040204020203" pitchFamily="34" charset="0"/>
              </a:rPr>
              <a:t>– </a:t>
            </a:r>
            <a:r>
              <a:rPr lang="cs-CZ" sz="2000" b="1" strike="noStrike" spc="-1" dirty="0" err="1">
                <a:solidFill>
                  <a:srgbClr val="000000"/>
                </a:solidFill>
                <a:uFill>
                  <a:solidFill>
                    <a:srgbClr val="FFFFFF"/>
                  </a:solidFill>
                </a:uFill>
                <a:latin typeface="Segoe UI Light" panose="020B0502040204020203" pitchFamily="34" charset="0"/>
              </a:rPr>
              <a:t>brand</a:t>
            </a:r>
            <a:r>
              <a:rPr lang="cs-CZ" sz="2000" b="1" strike="noStrike" spc="-1" dirty="0">
                <a:solidFill>
                  <a:srgbClr val="000000"/>
                </a:solidFill>
                <a:uFill>
                  <a:solidFill>
                    <a:srgbClr val="FFFFFF"/>
                  </a:solidFill>
                </a:uFill>
                <a:latin typeface="Segoe UI Light" panose="020B0502040204020203" pitchFamily="34" charset="0"/>
              </a:rPr>
              <a:t> </a:t>
            </a:r>
            <a:r>
              <a:rPr lang="cs-CZ" sz="2000" b="1" strike="noStrike" spc="-1" dirty="0" err="1">
                <a:solidFill>
                  <a:srgbClr val="000000"/>
                </a:solidFill>
                <a:uFill>
                  <a:solidFill>
                    <a:srgbClr val="FFFFFF"/>
                  </a:solidFill>
                </a:uFill>
                <a:latin typeface="Segoe UI Light" panose="020B0502040204020203" pitchFamily="34" charset="0"/>
              </a:rPr>
              <a:t>for</a:t>
            </a:r>
            <a:r>
              <a:rPr lang="cs-CZ" sz="2000" b="1" strike="noStrike" spc="-1" dirty="0">
                <a:solidFill>
                  <a:srgbClr val="000000"/>
                </a:solidFill>
                <a:uFill>
                  <a:solidFill>
                    <a:srgbClr val="FFFFFF"/>
                  </a:solidFill>
                </a:uFill>
                <a:latin typeface="Segoe UI Light" panose="020B0502040204020203" pitchFamily="34" charset="0"/>
              </a:rPr>
              <a:t> </a:t>
            </a:r>
            <a:r>
              <a:rPr lang="cs-CZ" sz="2000" b="1" strike="noStrike" spc="-1" dirty="0" err="1">
                <a:solidFill>
                  <a:srgbClr val="000000"/>
                </a:solidFill>
                <a:uFill>
                  <a:solidFill>
                    <a:srgbClr val="FFFFFF"/>
                  </a:solidFill>
                </a:uFill>
                <a:latin typeface="Segoe UI Light" panose="020B0502040204020203" pitchFamily="34" charset="0"/>
              </a:rPr>
              <a:t>goods</a:t>
            </a:r>
            <a:r>
              <a:rPr lang="cs-CZ" sz="2000" b="1" strike="noStrike" spc="-1" dirty="0">
                <a:solidFill>
                  <a:srgbClr val="000000"/>
                </a:solidFill>
                <a:uFill>
                  <a:solidFill>
                    <a:srgbClr val="FFFFFF"/>
                  </a:solidFill>
                </a:uFill>
                <a:latin typeface="Segoe UI Light" panose="020B0502040204020203" pitchFamily="34" charset="0"/>
              </a:rPr>
              <a:t> and </a:t>
            </a:r>
            <a:r>
              <a:rPr lang="cs-CZ" sz="2000" b="1" strike="noStrike" spc="-1" dirty="0" err="1">
                <a:solidFill>
                  <a:srgbClr val="000000"/>
                </a:solidFill>
                <a:uFill>
                  <a:solidFill>
                    <a:srgbClr val="FFFFFF"/>
                  </a:solidFill>
                </a:uFill>
                <a:latin typeface="Segoe UI Light" panose="020B0502040204020203" pitchFamily="34" charset="0"/>
              </a:rPr>
              <a:t>services</a:t>
            </a:r>
            <a:endParaRPr lang="cs-CZ" sz="2800" b="0" strike="noStrike" spc="-1" dirty="0">
              <a:solidFill>
                <a:srgbClr val="000000"/>
              </a:solidFill>
              <a:uFill>
                <a:solidFill>
                  <a:srgbClr val="FFFFFF"/>
                </a:solidFill>
              </a:uFill>
              <a:latin typeface="Segoe UI Light" panose="020B0502040204020203" pitchFamily="34" charset="0"/>
            </a:endParaRPr>
          </a:p>
          <a:p>
            <a:pPr>
              <a:lnSpc>
                <a:spcPct val="90000"/>
              </a:lnSpc>
            </a:pPr>
            <a:endParaRPr lang="cs-CZ" sz="2800" b="0" strike="noStrike" spc="-1" dirty="0">
              <a:solidFill>
                <a:srgbClr val="000000"/>
              </a:solidFill>
              <a:uFill>
                <a:solidFill>
                  <a:srgbClr val="FFFFFF"/>
                </a:solidFill>
              </a:uFill>
              <a:latin typeface="Segoe UI Light" panose="020B0502040204020203" pitchFamily="34" charset="0"/>
            </a:endParaRPr>
          </a:p>
          <a:p>
            <a:pPr marL="228600" indent="-228240">
              <a:lnSpc>
                <a:spcPct val="90000"/>
              </a:lnSpc>
              <a:buClr>
                <a:srgbClr val="000000"/>
              </a:buClr>
              <a:buFont typeface="Arial"/>
              <a:buChar char="•"/>
            </a:pPr>
            <a:r>
              <a:rPr lang="cs-CZ" sz="2000" b="0" strike="noStrike" spc="-1" dirty="0" err="1" smtClean="0">
                <a:solidFill>
                  <a:srgbClr val="000000"/>
                </a:solidFill>
                <a:uFill>
                  <a:solidFill>
                    <a:srgbClr val="FFFFFF"/>
                  </a:solidFill>
                </a:uFill>
                <a:latin typeface="Segoe UI Light" panose="020B0502040204020203" pitchFamily="34" charset="0"/>
              </a:rPr>
              <a:t>Identifies</a:t>
            </a:r>
            <a:endParaRPr lang="cs-CZ" sz="2000" b="0" strike="noStrike" spc="-1" dirty="0" smtClean="0">
              <a:solidFill>
                <a:srgbClr val="000000"/>
              </a:solidFill>
              <a:uFill>
                <a:solidFill>
                  <a:srgbClr val="FFFFFF"/>
                </a:solidFill>
              </a:uFill>
              <a:latin typeface="Segoe UI Light" panose="020B0502040204020203" pitchFamily="34" charset="0"/>
            </a:endParaRPr>
          </a:p>
          <a:p>
            <a:pPr marL="228600" indent="-228240">
              <a:lnSpc>
                <a:spcPct val="90000"/>
              </a:lnSpc>
              <a:buClr>
                <a:srgbClr val="000000"/>
              </a:buClr>
              <a:buFont typeface="Arial"/>
              <a:buChar char="•"/>
            </a:pPr>
            <a:endParaRPr lang="cs-CZ" sz="2800" b="0" strike="noStrike" spc="-1" dirty="0">
              <a:solidFill>
                <a:srgbClr val="000000"/>
              </a:solidFill>
              <a:uFill>
                <a:solidFill>
                  <a:srgbClr val="FFFFFF"/>
                </a:solidFill>
              </a:uFill>
              <a:latin typeface="Segoe UI Light" panose="020B0502040204020203" pitchFamily="34" charset="0"/>
            </a:endParaRPr>
          </a:p>
          <a:p>
            <a:pPr marL="228600" indent="-228240">
              <a:lnSpc>
                <a:spcPct val="90000"/>
              </a:lnSpc>
              <a:buClr>
                <a:srgbClr val="000000"/>
              </a:buClr>
              <a:buFont typeface="Arial"/>
              <a:buChar char="•"/>
            </a:pPr>
            <a:r>
              <a:rPr lang="cs-CZ" sz="2000" b="0" strike="noStrike" spc="-1" dirty="0" err="1" smtClean="0">
                <a:solidFill>
                  <a:srgbClr val="000000"/>
                </a:solidFill>
                <a:uFill>
                  <a:solidFill>
                    <a:srgbClr val="FFFFFF"/>
                  </a:solidFill>
                </a:uFill>
                <a:latin typeface="Segoe UI Light" panose="020B0502040204020203" pitchFamily="34" charset="0"/>
              </a:rPr>
              <a:t>Distinguishes</a:t>
            </a:r>
            <a:endParaRPr lang="cs-CZ" sz="2800" b="0" strike="noStrike" spc="-1" dirty="0">
              <a:solidFill>
                <a:srgbClr val="000000"/>
              </a:solidFill>
              <a:uFill>
                <a:solidFill>
                  <a:srgbClr val="FFFFFF"/>
                </a:solidFill>
              </a:uFill>
              <a:latin typeface="Segoe UI Light" panose="020B0502040204020203"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TextShape 1"/>
          <p:cNvSpPr txBox="1"/>
          <p:nvPr/>
        </p:nvSpPr>
        <p:spPr>
          <a:xfrm>
            <a:off x="838604" y="336549"/>
            <a:ext cx="10515240" cy="1325160"/>
          </a:xfrm>
          <a:prstGeom prst="rect">
            <a:avLst/>
          </a:prstGeom>
          <a:noFill/>
          <a:ln>
            <a:noFill/>
          </a:ln>
        </p:spPr>
        <p:txBody>
          <a:bodyPr anchor="ctr"/>
          <a:lstStyle/>
          <a:p>
            <a:pPr algn="ctr">
              <a:lnSpc>
                <a:spcPct val="100000"/>
              </a:lnSpc>
            </a:pPr>
            <a:r>
              <a:rPr lang="cs-CZ" sz="2800" b="1" strike="noStrike" spc="-1" dirty="0">
                <a:solidFill>
                  <a:srgbClr val="000000"/>
                </a:solidFill>
                <a:uFill>
                  <a:solidFill>
                    <a:srgbClr val="FFFFFF"/>
                  </a:solidFill>
                </a:uFill>
                <a:latin typeface="Segoe UI Light"/>
              </a:rPr>
              <a:t>
</a:t>
            </a:r>
            <a:r>
              <a:rPr lang="cs-CZ" sz="3000" b="0" strike="noStrike" spc="-1" dirty="0">
                <a:solidFill>
                  <a:srgbClr val="000000"/>
                </a:solidFill>
                <a:uFill>
                  <a:solidFill>
                    <a:srgbClr val="FFFFFF"/>
                  </a:solidFill>
                </a:uFill>
                <a:latin typeface="Segoe UI Light"/>
              </a:rPr>
              <a:t>
</a:t>
            </a:r>
            <a:r>
              <a:rPr lang="cs-CZ" sz="3100" b="0" strike="noStrike" spc="-1" dirty="0">
                <a:solidFill>
                  <a:srgbClr val="000000"/>
                </a:solidFill>
                <a:uFill>
                  <a:solidFill>
                    <a:srgbClr val="FFFFFF"/>
                  </a:solidFill>
                </a:uFill>
                <a:latin typeface="Segoe UI Light"/>
              </a:rPr>
              <a:t>
</a:t>
            </a:r>
            <a:endParaRPr lang="cs-CZ" sz="1800" b="0" strike="noStrike" spc="-1" dirty="0">
              <a:solidFill>
                <a:srgbClr val="000000"/>
              </a:solidFill>
              <a:uFill>
                <a:solidFill>
                  <a:srgbClr val="FFFFFF"/>
                </a:solidFill>
              </a:uFill>
              <a:latin typeface="Calibri"/>
            </a:endParaRPr>
          </a:p>
        </p:txBody>
      </p:sp>
      <p:sp>
        <p:nvSpPr>
          <p:cNvPr id="90" name="TextShape 2"/>
          <p:cNvSpPr txBox="1"/>
          <p:nvPr/>
        </p:nvSpPr>
        <p:spPr>
          <a:xfrm>
            <a:off x="839416" y="681480"/>
            <a:ext cx="10515240" cy="5555832"/>
          </a:xfrm>
          <a:prstGeom prst="rect">
            <a:avLst/>
          </a:prstGeom>
          <a:noFill/>
          <a:ln>
            <a:noFill/>
          </a:ln>
        </p:spPr>
        <p:txBody>
          <a:bodyPr/>
          <a:lstStyle/>
          <a:p>
            <a:pPr algn="ctr">
              <a:lnSpc>
                <a:spcPct val="100000"/>
              </a:lnSpc>
            </a:pPr>
            <a:r>
              <a:rPr lang="cs-CZ" sz="2800" b="1" spc="-1" dirty="0" err="1" smtClean="0">
                <a:solidFill>
                  <a:srgbClr val="000000"/>
                </a:solidFill>
                <a:uFill>
                  <a:solidFill>
                    <a:srgbClr val="FFFFFF"/>
                  </a:solidFill>
                </a:uFill>
                <a:latin typeface="Segoe UI Light"/>
              </a:rPr>
              <a:t>What</a:t>
            </a:r>
            <a:r>
              <a:rPr lang="cs-CZ" sz="2800" b="1" spc="-1" dirty="0" smtClean="0">
                <a:solidFill>
                  <a:srgbClr val="000000"/>
                </a:solidFill>
                <a:uFill>
                  <a:solidFill>
                    <a:srgbClr val="FFFFFF"/>
                  </a:solidFill>
                </a:uFill>
                <a:latin typeface="Segoe UI Light"/>
              </a:rPr>
              <a:t> </a:t>
            </a:r>
            <a:r>
              <a:rPr lang="cs-CZ" sz="2800" b="1" spc="-1" dirty="0" err="1" smtClean="0">
                <a:solidFill>
                  <a:srgbClr val="000000"/>
                </a:solidFill>
                <a:uFill>
                  <a:solidFill>
                    <a:srgbClr val="FFFFFF"/>
                  </a:solidFill>
                </a:uFill>
                <a:latin typeface="Segoe UI Light"/>
              </a:rPr>
              <a:t>is</a:t>
            </a:r>
            <a:r>
              <a:rPr lang="cs-CZ" sz="2800" b="1" spc="-1" dirty="0" smtClean="0">
                <a:solidFill>
                  <a:srgbClr val="000000"/>
                </a:solidFill>
                <a:uFill>
                  <a:solidFill>
                    <a:srgbClr val="FFFFFF"/>
                  </a:solidFill>
                </a:uFill>
                <a:latin typeface="Segoe UI Light"/>
              </a:rPr>
              <a:t> a Trademark?</a:t>
            </a:r>
            <a:endParaRPr lang="cs-CZ" sz="2800" b="0" strike="noStrike" spc="-1" dirty="0">
              <a:solidFill>
                <a:srgbClr val="000000"/>
              </a:solidFill>
              <a:uFill>
                <a:solidFill>
                  <a:srgbClr val="FFFFFF"/>
                </a:solidFill>
              </a:uFill>
              <a:latin typeface="Segoe UI Light" panose="020B0502040204020203" pitchFamily="34" charset="0"/>
            </a:endParaRPr>
          </a:p>
          <a:p>
            <a:pPr>
              <a:lnSpc>
                <a:spcPct val="100000"/>
              </a:lnSpc>
            </a:pPr>
            <a:endParaRPr lang="cs-CZ" sz="2000" b="1" strike="noStrike" spc="-1" dirty="0" smtClean="0">
              <a:solidFill>
                <a:srgbClr val="000000"/>
              </a:solidFill>
              <a:uFill>
                <a:solidFill>
                  <a:srgbClr val="FFFFFF"/>
                </a:solidFill>
              </a:uFill>
              <a:latin typeface="Segoe UI Light" panose="020B0502040204020203" pitchFamily="34" charset="0"/>
            </a:endParaRPr>
          </a:p>
          <a:p>
            <a:pPr>
              <a:lnSpc>
                <a:spcPct val="100000"/>
              </a:lnSpc>
            </a:pPr>
            <a:r>
              <a:rPr lang="cs-CZ" sz="2000" b="1" strike="noStrike" spc="-1" dirty="0" err="1" smtClean="0">
                <a:solidFill>
                  <a:srgbClr val="000000"/>
                </a:solidFill>
                <a:uFill>
                  <a:solidFill>
                    <a:srgbClr val="FFFFFF"/>
                  </a:solidFill>
                </a:uFill>
                <a:latin typeface="Segoe UI Light" panose="020B0502040204020203" pitchFamily="34" charset="0"/>
              </a:rPr>
              <a:t>Other</a:t>
            </a:r>
            <a:r>
              <a:rPr lang="cs-CZ" sz="2000" b="1" strike="noStrike" spc="-1" dirty="0" smtClean="0">
                <a:solidFill>
                  <a:srgbClr val="000000"/>
                </a:solidFill>
                <a:uFill>
                  <a:solidFill>
                    <a:srgbClr val="FFFFFF"/>
                  </a:solidFill>
                </a:uFill>
                <a:latin typeface="Segoe UI Light" panose="020B0502040204020203" pitchFamily="34" charset="0"/>
              </a:rPr>
              <a:t> </a:t>
            </a:r>
            <a:r>
              <a:rPr lang="cs-CZ" sz="2000" b="1" strike="noStrike" spc="-1" dirty="0" err="1">
                <a:solidFill>
                  <a:srgbClr val="000000"/>
                </a:solidFill>
                <a:uFill>
                  <a:solidFill>
                    <a:srgbClr val="FFFFFF"/>
                  </a:solidFill>
                </a:uFill>
                <a:latin typeface="Segoe UI Light" panose="020B0502040204020203" pitchFamily="34" charset="0"/>
              </a:rPr>
              <a:t>ways</a:t>
            </a:r>
            <a:r>
              <a:rPr lang="cs-CZ" sz="2000" b="1" strike="noStrike" spc="-1" dirty="0">
                <a:solidFill>
                  <a:srgbClr val="000000"/>
                </a:solidFill>
                <a:uFill>
                  <a:solidFill>
                    <a:srgbClr val="FFFFFF"/>
                  </a:solidFill>
                </a:uFill>
                <a:latin typeface="Segoe UI Light" panose="020B0502040204020203" pitchFamily="34" charset="0"/>
              </a:rPr>
              <a:t> to </a:t>
            </a:r>
            <a:r>
              <a:rPr lang="cs-CZ" sz="2000" b="1" strike="noStrike" spc="-1" dirty="0" err="1">
                <a:solidFill>
                  <a:srgbClr val="000000"/>
                </a:solidFill>
                <a:uFill>
                  <a:solidFill>
                    <a:srgbClr val="FFFFFF"/>
                  </a:solidFill>
                </a:uFill>
                <a:latin typeface="Segoe UI Light" panose="020B0502040204020203" pitchFamily="34" charset="0"/>
              </a:rPr>
              <a:t>protect</a:t>
            </a:r>
            <a:r>
              <a:rPr lang="cs-CZ" sz="2000" b="1" strike="noStrike" spc="-1" dirty="0">
                <a:solidFill>
                  <a:srgbClr val="000000"/>
                </a:solidFill>
                <a:uFill>
                  <a:solidFill>
                    <a:srgbClr val="FFFFFF"/>
                  </a:solidFill>
                </a:uFill>
                <a:latin typeface="Segoe UI Light" panose="020B0502040204020203" pitchFamily="34" charset="0"/>
              </a:rPr>
              <a:t> </a:t>
            </a:r>
            <a:r>
              <a:rPr lang="cs-CZ" sz="2000" b="1" strike="noStrike" spc="-1" dirty="0" err="1">
                <a:solidFill>
                  <a:srgbClr val="000000"/>
                </a:solidFill>
                <a:uFill>
                  <a:solidFill>
                    <a:srgbClr val="FFFFFF"/>
                  </a:solidFill>
                </a:uFill>
                <a:latin typeface="Segoe UI Light" panose="020B0502040204020203" pitchFamily="34" charset="0"/>
              </a:rPr>
              <a:t>intellectual</a:t>
            </a:r>
            <a:r>
              <a:rPr lang="cs-CZ" sz="2000" b="1" strike="noStrike" spc="-1" dirty="0">
                <a:solidFill>
                  <a:srgbClr val="000000"/>
                </a:solidFill>
                <a:uFill>
                  <a:solidFill>
                    <a:srgbClr val="FFFFFF"/>
                  </a:solidFill>
                </a:uFill>
                <a:latin typeface="Segoe UI Light" panose="020B0502040204020203" pitchFamily="34" charset="0"/>
              </a:rPr>
              <a:t> </a:t>
            </a:r>
            <a:r>
              <a:rPr lang="cs-CZ" sz="2000" b="1" strike="noStrike" spc="-1" dirty="0" err="1">
                <a:solidFill>
                  <a:srgbClr val="000000"/>
                </a:solidFill>
                <a:uFill>
                  <a:solidFill>
                    <a:srgbClr val="FFFFFF"/>
                  </a:solidFill>
                </a:uFill>
                <a:latin typeface="Segoe UI Light" panose="020B0502040204020203" pitchFamily="34" charset="0"/>
              </a:rPr>
              <a:t>property</a:t>
            </a:r>
            <a:r>
              <a:rPr lang="cs-CZ" sz="2000" b="1" strike="noStrike" spc="-1" dirty="0">
                <a:solidFill>
                  <a:srgbClr val="000000"/>
                </a:solidFill>
                <a:uFill>
                  <a:solidFill>
                    <a:srgbClr val="FFFFFF"/>
                  </a:solidFill>
                </a:uFill>
                <a:latin typeface="Segoe UI Light" panose="020B0502040204020203" pitchFamily="34" charset="0"/>
              </a:rPr>
              <a:t>:</a:t>
            </a:r>
            <a:endParaRPr lang="cs-CZ" sz="2800" b="0" strike="noStrike" spc="-1" dirty="0">
              <a:solidFill>
                <a:srgbClr val="000000"/>
              </a:solidFill>
              <a:uFill>
                <a:solidFill>
                  <a:srgbClr val="FFFFFF"/>
                </a:solidFill>
              </a:uFill>
              <a:latin typeface="Segoe UI Light" panose="020B0502040204020203" pitchFamily="34" charset="0"/>
            </a:endParaRPr>
          </a:p>
          <a:p>
            <a:pPr>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marL="228600" indent="-228240">
              <a:lnSpc>
                <a:spcPct val="100000"/>
              </a:lnSpc>
              <a:buClr>
                <a:srgbClr val="000000"/>
              </a:buClr>
              <a:buFont typeface="Arial"/>
              <a:buChar char="•"/>
            </a:pPr>
            <a:r>
              <a:rPr lang="cs-CZ" sz="2000" b="0" strike="noStrike" spc="-1" dirty="0" smtClean="0">
                <a:solidFill>
                  <a:srgbClr val="000000"/>
                </a:solidFill>
                <a:uFill>
                  <a:solidFill>
                    <a:srgbClr val="FFFFFF"/>
                  </a:solidFill>
                </a:uFill>
                <a:latin typeface="Segoe UI Light" panose="020B0502040204020203" pitchFamily="34" charset="0"/>
              </a:rPr>
              <a:t>Patent </a:t>
            </a:r>
            <a:r>
              <a:rPr lang="cs-CZ" sz="2000" b="0" strike="noStrike" spc="-1" dirty="0">
                <a:solidFill>
                  <a:srgbClr val="000000"/>
                </a:solidFill>
                <a:uFill>
                  <a:solidFill>
                    <a:srgbClr val="FFFFFF"/>
                  </a:solidFill>
                </a:uFill>
                <a:latin typeface="Segoe UI Light" panose="020B0502040204020203" pitchFamily="34" charset="0"/>
              </a:rPr>
              <a:t>(</a:t>
            </a:r>
            <a:r>
              <a:rPr lang="cs-CZ" sz="2000" b="0" strike="noStrike" spc="-1" dirty="0" err="1" smtClean="0">
                <a:solidFill>
                  <a:srgbClr val="000000"/>
                </a:solidFill>
                <a:uFill>
                  <a:solidFill>
                    <a:srgbClr val="FFFFFF"/>
                  </a:solidFill>
                </a:uFill>
                <a:latin typeface="Segoe UI Light" panose="020B0502040204020203" pitchFamily="34" charset="0"/>
              </a:rPr>
              <a:t>inventions</a:t>
            </a:r>
            <a:r>
              <a:rPr lang="cs-CZ" sz="2000" b="0" strike="noStrike" spc="-1" dirty="0">
                <a:solidFill>
                  <a:srgbClr val="000000"/>
                </a:solidFill>
                <a:uFill>
                  <a:solidFill>
                    <a:srgbClr val="FFFFFF"/>
                  </a:solidFill>
                </a:uFill>
                <a:latin typeface="Segoe UI Light" panose="020B0502040204020203" pitchFamily="34" charset="0"/>
              </a:rPr>
              <a:t>)</a:t>
            </a:r>
            <a:endParaRPr lang="cs-CZ" sz="2800" b="0" strike="noStrike" spc="-1" dirty="0">
              <a:solidFill>
                <a:srgbClr val="000000"/>
              </a:solidFill>
              <a:uFill>
                <a:solidFill>
                  <a:srgbClr val="FFFFFF"/>
                </a:solidFill>
              </a:uFill>
              <a:latin typeface="Segoe UI Light" panose="020B0502040204020203" pitchFamily="34" charset="0"/>
            </a:endParaRPr>
          </a:p>
          <a:p>
            <a:pPr>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marL="228600" indent="-228240">
              <a:lnSpc>
                <a:spcPct val="100000"/>
              </a:lnSpc>
              <a:buClr>
                <a:srgbClr val="000000"/>
              </a:buClr>
              <a:buFont typeface="Arial"/>
              <a:buChar char="•"/>
            </a:pPr>
            <a:r>
              <a:rPr lang="cs-CZ" sz="2000" b="0" strike="noStrike" spc="-1" dirty="0" smtClean="0">
                <a:solidFill>
                  <a:srgbClr val="000000"/>
                </a:solidFill>
                <a:uFill>
                  <a:solidFill>
                    <a:srgbClr val="FFFFFF"/>
                  </a:solidFill>
                </a:uFill>
                <a:latin typeface="Segoe UI Light" panose="020B0502040204020203" pitchFamily="34" charset="0"/>
              </a:rPr>
              <a:t>Copyright </a:t>
            </a:r>
            <a:r>
              <a:rPr lang="cs-CZ" sz="2000" b="0" strike="noStrike" spc="-1" dirty="0">
                <a:solidFill>
                  <a:srgbClr val="000000"/>
                </a:solidFill>
                <a:uFill>
                  <a:solidFill>
                    <a:srgbClr val="FFFFFF"/>
                  </a:solidFill>
                </a:uFill>
                <a:latin typeface="Segoe UI Light" panose="020B0502040204020203" pitchFamily="34" charset="0"/>
              </a:rPr>
              <a:t>(</a:t>
            </a:r>
            <a:r>
              <a:rPr lang="cs-CZ" sz="2000" b="0" strike="noStrike" spc="-1" dirty="0" err="1">
                <a:solidFill>
                  <a:srgbClr val="000000"/>
                </a:solidFill>
                <a:uFill>
                  <a:solidFill>
                    <a:srgbClr val="FFFFFF"/>
                  </a:solidFill>
                </a:uFill>
                <a:latin typeface="Segoe UI Light" panose="020B0502040204020203" pitchFamily="34" charset="0"/>
              </a:rPr>
              <a:t>original</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works</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of</a:t>
            </a:r>
            <a:r>
              <a:rPr lang="cs-CZ" sz="2000" b="0" strike="noStrike" spc="-1" dirty="0">
                <a:solidFill>
                  <a:srgbClr val="000000"/>
                </a:solidFill>
                <a:uFill>
                  <a:solidFill>
                    <a:srgbClr val="FFFFFF"/>
                  </a:solidFill>
                </a:uFill>
                <a:latin typeface="Segoe UI Light" panose="020B0502040204020203" pitchFamily="34" charset="0"/>
              </a:rPr>
              <a:t> art</a:t>
            </a:r>
            <a:r>
              <a:rPr lang="cs-CZ" sz="2000" b="0" strike="noStrike" spc="-1" dirty="0" smtClean="0">
                <a:solidFill>
                  <a:srgbClr val="000000"/>
                </a:solidFill>
                <a:uFill>
                  <a:solidFill>
                    <a:srgbClr val="FFFFFF"/>
                  </a:solidFill>
                </a:uFill>
                <a:latin typeface="Segoe UI Light" panose="020B0502040204020203" pitchFamily="34" charset="0"/>
              </a:rPr>
              <a:t>)</a:t>
            </a:r>
          </a:p>
          <a:p>
            <a:pPr marL="228600" indent="-228240">
              <a:lnSpc>
                <a:spcPct val="100000"/>
              </a:lnSpc>
              <a:buClr>
                <a:srgbClr val="000000"/>
              </a:buClr>
              <a:buFont typeface="Arial"/>
              <a:buChar char="•"/>
            </a:pPr>
            <a:endParaRPr lang="cs-CZ" sz="2800" b="0" strike="noStrike" spc="-1" dirty="0">
              <a:solidFill>
                <a:srgbClr val="000000"/>
              </a:solidFill>
              <a:uFill>
                <a:solidFill>
                  <a:srgbClr val="FFFFFF"/>
                </a:solidFill>
              </a:uFill>
              <a:latin typeface="Segoe UI Light" panose="020B0502040204020203" pitchFamily="34" charset="0"/>
            </a:endParaRPr>
          </a:p>
          <a:p>
            <a:pPr marL="228600" indent="-228240">
              <a:lnSpc>
                <a:spcPct val="100000"/>
              </a:lnSpc>
            </a:pPr>
            <a:r>
              <a:rPr lang="cs-CZ" sz="2000" b="0" strike="noStrike" spc="-1" dirty="0">
                <a:solidFill>
                  <a:srgbClr val="000000"/>
                </a:solidFill>
                <a:uFill>
                  <a:solidFill>
                    <a:srgbClr val="FFFFFF"/>
                  </a:solidFill>
                </a:uFill>
                <a:latin typeface="Segoe UI Light" panose="020B0502040204020203" pitchFamily="34" charset="0"/>
              </a:rPr>
              <a:t>    --------</a:t>
            </a:r>
            <a:endParaRPr lang="cs-CZ" sz="2800" b="0" strike="noStrike" spc="-1" dirty="0">
              <a:solidFill>
                <a:srgbClr val="000000"/>
              </a:solidFill>
              <a:uFill>
                <a:solidFill>
                  <a:srgbClr val="FFFFFF"/>
                </a:solidFill>
              </a:uFill>
              <a:latin typeface="Segoe UI Light" panose="020B0502040204020203" pitchFamily="34" charset="0"/>
            </a:endParaRPr>
          </a:p>
          <a:p>
            <a:pPr marL="228600" indent="-228240">
              <a:lnSpc>
                <a:spcPct val="100000"/>
              </a:lnSpc>
              <a:buClr>
                <a:srgbClr val="000000"/>
              </a:buClr>
              <a:buFont typeface="Arial"/>
              <a:buChar char="•"/>
            </a:pPr>
            <a:endParaRPr lang="cs-CZ" sz="2000" b="0" strike="noStrike" spc="-1" dirty="0" smtClean="0">
              <a:solidFill>
                <a:srgbClr val="000000"/>
              </a:solidFill>
              <a:uFill>
                <a:solidFill>
                  <a:srgbClr val="FFFFFF"/>
                </a:solidFill>
              </a:uFill>
              <a:latin typeface="Segoe UI Light" panose="020B0502040204020203" pitchFamily="34" charset="0"/>
            </a:endParaRPr>
          </a:p>
          <a:p>
            <a:pPr marL="228600" indent="-228240">
              <a:lnSpc>
                <a:spcPct val="100000"/>
              </a:lnSpc>
              <a:buClr>
                <a:srgbClr val="000000"/>
              </a:buClr>
              <a:buFont typeface="Arial"/>
              <a:buChar char="•"/>
            </a:pPr>
            <a:r>
              <a:rPr lang="cs-CZ" sz="2000" b="0" strike="noStrike" spc="-1" dirty="0" err="1" smtClean="0">
                <a:solidFill>
                  <a:srgbClr val="000000"/>
                </a:solidFill>
                <a:uFill>
                  <a:solidFill>
                    <a:srgbClr val="FFFFFF"/>
                  </a:solidFill>
                </a:uFill>
                <a:latin typeface="Segoe UI Light" panose="020B0502040204020203" pitchFamily="34" charset="0"/>
              </a:rPr>
              <a:t>Domain</a:t>
            </a:r>
            <a:r>
              <a:rPr lang="cs-CZ" sz="2000" b="0" strike="noStrike" spc="-1" dirty="0" smtClean="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name</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websites</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example</a:t>
            </a:r>
            <a:r>
              <a:rPr lang="cs-CZ" sz="2000" b="0" strike="noStrike" spc="-1" dirty="0">
                <a:solidFill>
                  <a:srgbClr val="000000"/>
                </a:solidFill>
                <a:uFill>
                  <a:solidFill>
                    <a:srgbClr val="FFFFFF"/>
                  </a:solidFill>
                </a:uFill>
                <a:latin typeface="Segoe UI Light" panose="020B0502040204020203" pitchFamily="34" charset="0"/>
              </a:rPr>
              <a:t>: amazon.com </a:t>
            </a:r>
            <a:r>
              <a:rPr lang="cs-CZ" sz="2000" b="0" strike="noStrike" spc="-1" dirty="0" err="1">
                <a:solidFill>
                  <a:srgbClr val="000000"/>
                </a:solidFill>
                <a:uFill>
                  <a:solidFill>
                    <a:srgbClr val="FFFFFF"/>
                  </a:solidFill>
                </a:uFill>
                <a:latin typeface="Segoe UI Light" panose="020B0502040204020203" pitchFamily="34" charset="0"/>
              </a:rPr>
              <a:t>is</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both</a:t>
            </a:r>
            <a:r>
              <a:rPr lang="cs-CZ" sz="2000" b="0" strike="noStrike" spc="-1" dirty="0">
                <a:solidFill>
                  <a:srgbClr val="000000"/>
                </a:solidFill>
                <a:uFill>
                  <a:solidFill>
                    <a:srgbClr val="FFFFFF"/>
                  </a:solidFill>
                </a:uFill>
                <a:latin typeface="Segoe UI Light" panose="020B0502040204020203" pitchFamily="34" charset="0"/>
              </a:rPr>
              <a:t> a trademark and a </a:t>
            </a:r>
            <a:r>
              <a:rPr lang="cs-CZ" sz="2000" b="0" strike="noStrike" spc="-1" dirty="0" err="1">
                <a:solidFill>
                  <a:srgbClr val="000000"/>
                </a:solidFill>
                <a:uFill>
                  <a:solidFill>
                    <a:srgbClr val="FFFFFF"/>
                  </a:solidFill>
                </a:uFill>
                <a:latin typeface="Segoe UI Light" panose="020B0502040204020203" pitchFamily="34" charset="0"/>
              </a:rPr>
              <a:t>domain</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name</a:t>
            </a:r>
            <a:endParaRPr lang="cs-CZ" sz="2800" b="0" strike="noStrike" spc="-1" dirty="0">
              <a:solidFill>
                <a:srgbClr val="000000"/>
              </a:solidFill>
              <a:uFill>
                <a:solidFill>
                  <a:srgbClr val="FFFFFF"/>
                </a:solidFill>
              </a:uFill>
              <a:latin typeface="Segoe UI Light" panose="020B0502040204020203" pitchFamily="34" charset="0"/>
            </a:endParaRPr>
          </a:p>
          <a:p>
            <a:pPr>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marL="228600" indent="-228240">
              <a:lnSpc>
                <a:spcPct val="100000"/>
              </a:lnSpc>
              <a:buClr>
                <a:srgbClr val="000000"/>
              </a:buClr>
              <a:buFont typeface="Arial"/>
              <a:buChar char="•"/>
            </a:pPr>
            <a:r>
              <a:rPr lang="cs-CZ" sz="2000" b="0" strike="noStrike" spc="-1" dirty="0" smtClean="0">
                <a:solidFill>
                  <a:srgbClr val="000000"/>
                </a:solidFill>
                <a:uFill>
                  <a:solidFill>
                    <a:srgbClr val="FFFFFF"/>
                  </a:solidFill>
                </a:uFill>
                <a:latin typeface="Segoe UI Light" panose="020B0502040204020203" pitchFamily="34" charset="0"/>
              </a:rPr>
              <a:t>Business </a:t>
            </a:r>
            <a:r>
              <a:rPr lang="cs-CZ" sz="2000" b="0" strike="noStrike" spc="-1" dirty="0" err="1">
                <a:solidFill>
                  <a:srgbClr val="000000"/>
                </a:solidFill>
                <a:uFill>
                  <a:solidFill>
                    <a:srgbClr val="FFFFFF"/>
                  </a:solidFill>
                </a:uFill>
                <a:latin typeface="Segoe UI Light" panose="020B0502040204020203" pitchFamily="34" charset="0"/>
              </a:rPr>
              <a:t>name</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firm</a:t>
            </a:r>
            <a:r>
              <a:rPr lang="cs-CZ" sz="2000" b="0" strike="noStrike" spc="-1" dirty="0">
                <a:solidFill>
                  <a:srgbClr val="000000"/>
                </a:solidFill>
                <a:uFill>
                  <a:solidFill>
                    <a:srgbClr val="FFFFFF"/>
                  </a:solidFill>
                </a:uFill>
                <a:latin typeface="Segoe UI Light" panose="020B0502040204020203" pitchFamily="34" charset="0"/>
              </a:rPr>
              <a:t>)</a:t>
            </a:r>
            <a:endParaRPr lang="cs-CZ" sz="2800" b="0" strike="noStrike" spc="-1" dirty="0">
              <a:solidFill>
                <a:srgbClr val="000000"/>
              </a:solidFill>
              <a:uFill>
                <a:solidFill>
                  <a:srgbClr val="FFFFFF"/>
                </a:solidFill>
              </a:uFill>
              <a:latin typeface="Segoe UI Light" panose="020B0502040204020203"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Shape 1"/>
          <p:cNvSpPr txBox="1"/>
          <p:nvPr/>
        </p:nvSpPr>
        <p:spPr>
          <a:xfrm>
            <a:off x="838080" y="365040"/>
            <a:ext cx="10515240" cy="1325160"/>
          </a:xfrm>
          <a:prstGeom prst="rect">
            <a:avLst/>
          </a:prstGeom>
          <a:noFill/>
          <a:ln>
            <a:noFill/>
          </a:ln>
        </p:spPr>
        <p:txBody>
          <a:bodyPr anchor="ctr"/>
          <a:lstStyle/>
          <a:p>
            <a:pPr algn="ctr">
              <a:lnSpc>
                <a:spcPct val="100000"/>
              </a:lnSpc>
            </a:pPr>
            <a:r>
              <a:rPr lang="cs-CZ" sz="4400" b="1" strike="noStrike" cap="all" spc="-1" dirty="0">
                <a:solidFill>
                  <a:srgbClr val="000000"/>
                </a:solidFill>
                <a:uFill>
                  <a:solidFill>
                    <a:srgbClr val="FFFFFF"/>
                  </a:solidFill>
                </a:uFill>
                <a:latin typeface="Segoe UI Light"/>
              </a:rPr>
              <a:t>
</a:t>
            </a:r>
            <a:r>
              <a:rPr lang="cs-CZ" sz="4400" b="0" strike="noStrike" spc="-1" dirty="0">
                <a:solidFill>
                  <a:srgbClr val="000000"/>
                </a:solidFill>
                <a:uFill>
                  <a:solidFill>
                    <a:srgbClr val="FFFFFF"/>
                  </a:solidFill>
                </a:uFill>
                <a:latin typeface="Segoe UI Light"/>
              </a:rPr>
              <a:t>
</a:t>
            </a:r>
            <a:r>
              <a:rPr lang="cs-CZ" sz="3100" b="1" strike="noStrike" cap="all" spc="-1" dirty="0">
                <a:solidFill>
                  <a:srgbClr val="000000"/>
                </a:solidFill>
                <a:uFill>
                  <a:solidFill>
                    <a:srgbClr val="FFFFFF"/>
                  </a:solidFill>
                </a:uFill>
                <a:latin typeface="Segoe UI Light"/>
              </a:rPr>
              <a:t>
</a:t>
            </a:r>
            <a:endParaRPr lang="cs-CZ" sz="1800" b="0" strike="noStrike" spc="-1" dirty="0">
              <a:solidFill>
                <a:srgbClr val="000000"/>
              </a:solidFill>
              <a:uFill>
                <a:solidFill>
                  <a:srgbClr val="FFFFFF"/>
                </a:solidFill>
              </a:uFill>
              <a:latin typeface="Calibri"/>
            </a:endParaRPr>
          </a:p>
        </p:txBody>
      </p:sp>
      <p:sp>
        <p:nvSpPr>
          <p:cNvPr id="92" name="TextShape 2"/>
          <p:cNvSpPr txBox="1"/>
          <p:nvPr/>
        </p:nvSpPr>
        <p:spPr>
          <a:xfrm>
            <a:off x="838080" y="764704"/>
            <a:ext cx="10515240" cy="5411816"/>
          </a:xfrm>
          <a:prstGeom prst="rect">
            <a:avLst/>
          </a:prstGeom>
          <a:noFill/>
          <a:ln>
            <a:noFill/>
          </a:ln>
        </p:spPr>
        <p:txBody>
          <a:bodyPr/>
          <a:lstStyle/>
          <a:p>
            <a:pPr algn="ctr">
              <a:lnSpc>
                <a:spcPct val="100000"/>
              </a:lnSpc>
            </a:pPr>
            <a:r>
              <a:rPr lang="cs-CZ" sz="2800" b="1" spc="-1" dirty="0" err="1" smtClean="0">
                <a:solidFill>
                  <a:srgbClr val="000000"/>
                </a:solidFill>
                <a:uFill>
                  <a:solidFill>
                    <a:srgbClr val="FFFFFF"/>
                  </a:solidFill>
                </a:uFill>
                <a:latin typeface="Segoe UI Light"/>
              </a:rPr>
              <a:t>Benefits</a:t>
            </a:r>
            <a:endParaRPr lang="cs-CZ" sz="2800" b="1" spc="-1" dirty="0" smtClean="0">
              <a:solidFill>
                <a:srgbClr val="000000"/>
              </a:solidFill>
              <a:uFill>
                <a:solidFill>
                  <a:srgbClr val="FFFFFF"/>
                </a:solidFill>
              </a:uFill>
              <a:latin typeface="Segoe UI Light"/>
            </a:endParaRPr>
          </a:p>
          <a:p>
            <a:pPr algn="ctr">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marL="228600" indent="-228240" algn="just">
              <a:lnSpc>
                <a:spcPct val="100000"/>
              </a:lnSpc>
              <a:buClr>
                <a:srgbClr val="000000"/>
              </a:buClr>
              <a:buFont typeface="Arial"/>
              <a:buChar char="•"/>
            </a:pPr>
            <a:r>
              <a:rPr lang="cs-CZ" sz="2000" b="0" strike="noStrike" spc="-1" dirty="0" err="1">
                <a:solidFill>
                  <a:srgbClr val="000000"/>
                </a:solidFill>
                <a:uFill>
                  <a:solidFill>
                    <a:srgbClr val="FFFFFF"/>
                  </a:solidFill>
                </a:uFill>
                <a:latin typeface="Segoe UI Light" panose="020B0502040204020203" pitchFamily="34" charset="0"/>
              </a:rPr>
              <a:t>Ownership</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is</a:t>
            </a:r>
            <a:r>
              <a:rPr lang="cs-CZ" sz="2000" b="0" strike="noStrike" spc="-1" dirty="0">
                <a:solidFill>
                  <a:srgbClr val="000000"/>
                </a:solidFill>
                <a:uFill>
                  <a:solidFill>
                    <a:srgbClr val="FFFFFF"/>
                  </a:solidFill>
                </a:uFill>
                <a:latin typeface="Segoe UI Light" panose="020B0502040204020203" pitchFamily="34" charset="0"/>
              </a:rPr>
              <a:t> in </a:t>
            </a:r>
            <a:r>
              <a:rPr lang="cs-CZ" sz="2000" b="1" strike="noStrike" spc="-1" dirty="0" err="1">
                <a:solidFill>
                  <a:srgbClr val="000000"/>
                </a:solidFill>
                <a:uFill>
                  <a:solidFill>
                    <a:srgbClr val="FFFFFF"/>
                  </a:solidFill>
                </a:uFill>
                <a:latin typeface="Segoe UI Light" panose="020B0502040204020203" pitchFamily="34" charset="0"/>
              </a:rPr>
              <a:t>official</a:t>
            </a:r>
            <a:r>
              <a:rPr lang="cs-CZ" sz="2000" b="1" strike="noStrike" spc="-1" dirty="0">
                <a:solidFill>
                  <a:srgbClr val="000000"/>
                </a:solidFill>
                <a:uFill>
                  <a:solidFill>
                    <a:srgbClr val="FFFFFF"/>
                  </a:solidFill>
                </a:uFill>
                <a:latin typeface="Segoe UI Light" panose="020B0502040204020203" pitchFamily="34" charset="0"/>
              </a:rPr>
              <a:t> database</a:t>
            </a:r>
            <a:endParaRPr lang="cs-CZ" sz="2800" b="0" strike="noStrike" spc="-1" dirty="0">
              <a:solidFill>
                <a:srgbClr val="000000"/>
              </a:solidFill>
              <a:uFill>
                <a:solidFill>
                  <a:srgbClr val="FFFFFF"/>
                </a:solidFill>
              </a:uFill>
              <a:latin typeface="Segoe UI Light" panose="020B0502040204020203" pitchFamily="34" charset="0"/>
            </a:endParaRPr>
          </a:p>
          <a:p>
            <a:pPr algn="just">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marL="228600" indent="-228240" algn="just">
              <a:lnSpc>
                <a:spcPct val="100000"/>
              </a:lnSpc>
              <a:buClr>
                <a:srgbClr val="000000"/>
              </a:buClr>
              <a:buFont typeface="Arial"/>
              <a:buChar char="•"/>
            </a:pPr>
            <a:r>
              <a:rPr lang="cs-CZ" sz="2000" b="0" strike="noStrike" spc="-1" dirty="0">
                <a:solidFill>
                  <a:srgbClr val="000000"/>
                </a:solidFill>
                <a:uFill>
                  <a:solidFill>
                    <a:srgbClr val="FFFFFF"/>
                  </a:solidFill>
                </a:uFill>
                <a:latin typeface="Segoe UI Light" panose="020B0502040204020203" pitchFamily="34" charset="0"/>
              </a:rPr>
              <a:t>Public: </a:t>
            </a:r>
            <a:r>
              <a:rPr lang="cs-CZ" sz="2000" b="0" strike="noStrike" spc="-1" dirty="0" err="1">
                <a:solidFill>
                  <a:srgbClr val="000000"/>
                </a:solidFill>
                <a:uFill>
                  <a:solidFill>
                    <a:srgbClr val="FFFFFF"/>
                  </a:solidFill>
                </a:uFill>
                <a:latin typeface="Segoe UI Light" panose="020B0502040204020203" pitchFamily="34" charset="0"/>
              </a:rPr>
              <a:t>puts</a:t>
            </a:r>
            <a:r>
              <a:rPr lang="cs-CZ" sz="2000" b="0" strike="noStrike" spc="-1" dirty="0">
                <a:solidFill>
                  <a:srgbClr val="000000"/>
                </a:solidFill>
                <a:uFill>
                  <a:solidFill>
                    <a:srgbClr val="FFFFFF"/>
                  </a:solidFill>
                </a:uFill>
                <a:latin typeface="Segoe UI Light" panose="020B0502040204020203" pitchFamily="34" charset="0"/>
              </a:rPr>
              <a:t> </a:t>
            </a:r>
            <a:r>
              <a:rPr lang="cs-CZ" sz="2000" b="1" strike="noStrike" spc="-1" dirty="0">
                <a:solidFill>
                  <a:srgbClr val="000000"/>
                </a:solidFill>
                <a:uFill>
                  <a:solidFill>
                    <a:srgbClr val="FFFFFF"/>
                  </a:solidFill>
                </a:uFill>
                <a:latin typeface="Segoe UI Light" panose="020B0502040204020203" pitchFamily="34" charset="0"/>
              </a:rPr>
              <a:t>public on </a:t>
            </a:r>
            <a:r>
              <a:rPr lang="cs-CZ" sz="2000" b="1" strike="noStrike" spc="-1" dirty="0" err="1">
                <a:solidFill>
                  <a:srgbClr val="000000"/>
                </a:solidFill>
                <a:uFill>
                  <a:solidFill>
                    <a:srgbClr val="FFFFFF"/>
                  </a:solidFill>
                </a:uFill>
                <a:latin typeface="Segoe UI Light" panose="020B0502040204020203" pitchFamily="34" charset="0"/>
              </a:rPr>
              <a:t>notice</a:t>
            </a:r>
            <a:r>
              <a:rPr lang="cs-CZ" sz="2000" b="1"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of</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ownership</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of</a:t>
            </a:r>
            <a:r>
              <a:rPr lang="cs-CZ" sz="2000" b="0" strike="noStrike" spc="-1" dirty="0">
                <a:solidFill>
                  <a:srgbClr val="000000"/>
                </a:solidFill>
                <a:uFill>
                  <a:solidFill>
                    <a:srgbClr val="FFFFFF"/>
                  </a:solidFill>
                </a:uFill>
                <a:latin typeface="Segoe UI Light" panose="020B0502040204020203" pitchFamily="34" charset="0"/>
              </a:rPr>
              <a:t> Trademark</a:t>
            </a:r>
            <a:endParaRPr lang="cs-CZ" sz="2800" b="0" strike="noStrike" spc="-1" dirty="0">
              <a:solidFill>
                <a:srgbClr val="000000"/>
              </a:solidFill>
              <a:uFill>
                <a:solidFill>
                  <a:srgbClr val="FFFFFF"/>
                </a:solidFill>
              </a:uFill>
              <a:latin typeface="Segoe UI Light" panose="020B0502040204020203" pitchFamily="34" charset="0"/>
            </a:endParaRPr>
          </a:p>
          <a:p>
            <a:pPr algn="just">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marL="228600" indent="-228240" algn="just">
              <a:lnSpc>
                <a:spcPct val="100000"/>
              </a:lnSpc>
              <a:buClr>
                <a:srgbClr val="000000"/>
              </a:buClr>
              <a:buFont typeface="Arial"/>
              <a:buChar char="•"/>
            </a:pPr>
            <a:r>
              <a:rPr lang="cs-CZ" sz="2000" b="1" strike="noStrike" spc="-1" dirty="0" err="1" smtClean="0">
                <a:solidFill>
                  <a:srgbClr val="000000"/>
                </a:solidFill>
                <a:uFill>
                  <a:solidFill>
                    <a:srgbClr val="FFFFFF"/>
                  </a:solidFill>
                </a:uFill>
                <a:latin typeface="Segoe UI Light" panose="020B0502040204020203" pitchFamily="34" charset="0"/>
              </a:rPr>
              <a:t>Cuts</a:t>
            </a:r>
            <a:r>
              <a:rPr lang="cs-CZ" sz="2000" b="1" strike="noStrike" spc="-1" dirty="0" smtClean="0">
                <a:solidFill>
                  <a:srgbClr val="000000"/>
                </a:solidFill>
                <a:uFill>
                  <a:solidFill>
                    <a:srgbClr val="FFFFFF"/>
                  </a:solidFill>
                </a:uFill>
                <a:latin typeface="Segoe UI Light" panose="020B0502040204020203" pitchFamily="34" charset="0"/>
              </a:rPr>
              <a:t> </a:t>
            </a:r>
            <a:r>
              <a:rPr lang="cs-CZ" sz="2000" b="1" strike="noStrike" spc="-1" dirty="0" err="1">
                <a:solidFill>
                  <a:srgbClr val="000000"/>
                </a:solidFill>
                <a:uFill>
                  <a:solidFill>
                    <a:srgbClr val="FFFFFF"/>
                  </a:solidFill>
                </a:uFill>
                <a:latin typeface="Segoe UI Light" panose="020B0502040204020203" pitchFamily="34" charset="0"/>
              </a:rPr>
              <a:t>off</a:t>
            </a:r>
            <a:r>
              <a:rPr lang="cs-CZ" sz="2000" b="1" strike="noStrike" spc="-1" dirty="0">
                <a:solidFill>
                  <a:srgbClr val="000000"/>
                </a:solidFill>
                <a:uFill>
                  <a:solidFill>
                    <a:srgbClr val="FFFFFF"/>
                  </a:solidFill>
                </a:uFill>
                <a:latin typeface="Segoe UI Light" panose="020B0502040204020203" pitchFamily="34" charset="0"/>
              </a:rPr>
              <a:t> </a:t>
            </a:r>
            <a:r>
              <a:rPr lang="cs-CZ" sz="2000" b="1" strike="noStrike" spc="-1" dirty="0" err="1">
                <a:solidFill>
                  <a:srgbClr val="000000"/>
                </a:solidFill>
                <a:uFill>
                  <a:solidFill>
                    <a:srgbClr val="FFFFFF"/>
                  </a:solidFill>
                </a:uFill>
                <a:latin typeface="Segoe UI Light" panose="020B0502040204020203" pitchFamily="34" charset="0"/>
              </a:rPr>
              <a:t>others</a:t>
            </a:r>
            <a:r>
              <a:rPr lang="cs-CZ" sz="2000" b="1" strike="noStrike" spc="-1" dirty="0">
                <a:solidFill>
                  <a:srgbClr val="000000"/>
                </a:solidFill>
                <a:uFill>
                  <a:solidFill>
                    <a:srgbClr val="FFFFFF"/>
                  </a:solidFill>
                </a:uFill>
                <a:latin typeface="Segoe UI Light" panose="020B0502040204020203" pitchFamily="34" charset="0"/>
              </a:rPr>
              <a:t> </a:t>
            </a:r>
            <a:r>
              <a:rPr lang="cs-CZ" sz="2000" b="0" strike="noStrike" spc="-1" dirty="0">
                <a:solidFill>
                  <a:srgbClr val="000000"/>
                </a:solidFill>
                <a:uFill>
                  <a:solidFill>
                    <a:srgbClr val="FFFFFF"/>
                  </a:solidFill>
                </a:uFill>
                <a:latin typeface="Segoe UI Light" panose="020B0502040204020203" pitchFamily="34" charset="0"/>
              </a:rPr>
              <a:t>(</a:t>
            </a:r>
            <a:r>
              <a:rPr lang="cs-CZ" sz="2000" b="0" strike="noStrike" spc="-1" dirty="0" err="1">
                <a:solidFill>
                  <a:srgbClr val="000000"/>
                </a:solidFill>
                <a:uFill>
                  <a:solidFill>
                    <a:srgbClr val="FFFFFF"/>
                  </a:solidFill>
                </a:uFill>
                <a:latin typeface="Segoe UI Light" panose="020B0502040204020203" pitchFamily="34" charset="0"/>
              </a:rPr>
              <a:t>marks</a:t>
            </a:r>
            <a:r>
              <a:rPr lang="cs-CZ" sz="2000" b="0" strike="noStrike" spc="-1" dirty="0">
                <a:solidFill>
                  <a:srgbClr val="000000"/>
                </a:solidFill>
                <a:uFill>
                  <a:solidFill>
                    <a:srgbClr val="FFFFFF"/>
                  </a:solidFill>
                </a:uFill>
                <a:latin typeface="Segoe UI Light" panose="020B0502040204020203" pitchFamily="34" charset="0"/>
              </a:rPr>
              <a:t> are </a:t>
            </a:r>
            <a:r>
              <a:rPr lang="cs-CZ" sz="2000" b="0" strike="noStrike" spc="-1" dirty="0" err="1">
                <a:solidFill>
                  <a:srgbClr val="000000"/>
                </a:solidFill>
                <a:uFill>
                  <a:solidFill>
                    <a:srgbClr val="FFFFFF"/>
                  </a:solidFill>
                </a:uFill>
                <a:latin typeface="Segoe UI Light" panose="020B0502040204020203" pitchFamily="34" charset="0"/>
              </a:rPr>
              <a:t>similar</a:t>
            </a:r>
            <a:r>
              <a:rPr lang="cs-CZ" sz="2000" b="0" strike="noStrike" spc="-1" dirty="0">
                <a:solidFill>
                  <a:srgbClr val="000000"/>
                </a:solidFill>
                <a:uFill>
                  <a:solidFill>
                    <a:srgbClr val="FFFFFF"/>
                  </a:solidFill>
                </a:uFill>
                <a:latin typeface="Segoe UI Light" panose="020B0502040204020203" pitchFamily="34" charset="0"/>
              </a:rPr>
              <a:t> and </a:t>
            </a:r>
            <a:r>
              <a:rPr lang="cs-CZ" sz="2000" b="0" strike="noStrike" spc="-1" dirty="0" err="1">
                <a:solidFill>
                  <a:srgbClr val="000000"/>
                </a:solidFill>
                <a:uFill>
                  <a:solidFill>
                    <a:srgbClr val="FFFFFF"/>
                  </a:solidFill>
                </a:uFill>
                <a:latin typeface="Segoe UI Light" panose="020B0502040204020203" pitchFamily="34" charset="0"/>
              </a:rPr>
              <a:t>goods</a:t>
            </a:r>
            <a:r>
              <a:rPr lang="cs-CZ" sz="2000" b="0" strike="noStrike" spc="-1" dirty="0">
                <a:solidFill>
                  <a:srgbClr val="000000"/>
                </a:solidFill>
                <a:uFill>
                  <a:solidFill>
                    <a:srgbClr val="FFFFFF"/>
                  </a:solidFill>
                </a:uFill>
                <a:latin typeface="Segoe UI Light" panose="020B0502040204020203" pitchFamily="34" charset="0"/>
              </a:rPr>
              <a:t> and </a:t>
            </a:r>
            <a:r>
              <a:rPr lang="cs-CZ" sz="2000" b="0" strike="noStrike" spc="-1" dirty="0" err="1">
                <a:solidFill>
                  <a:srgbClr val="000000"/>
                </a:solidFill>
                <a:uFill>
                  <a:solidFill>
                    <a:srgbClr val="FFFFFF"/>
                  </a:solidFill>
                </a:uFill>
                <a:latin typeface="Segoe UI Light" panose="020B0502040204020203" pitchFamily="34" charset="0"/>
              </a:rPr>
              <a:t>services</a:t>
            </a:r>
            <a:r>
              <a:rPr lang="cs-CZ" sz="2000" b="0" strike="noStrike" spc="-1" dirty="0">
                <a:solidFill>
                  <a:srgbClr val="000000"/>
                </a:solidFill>
                <a:uFill>
                  <a:solidFill>
                    <a:srgbClr val="FFFFFF"/>
                  </a:solidFill>
                </a:uFill>
                <a:latin typeface="Segoe UI Light" panose="020B0502040204020203" pitchFamily="34" charset="0"/>
              </a:rPr>
              <a:t> are </a:t>
            </a:r>
            <a:r>
              <a:rPr lang="cs-CZ" sz="2000" b="0" strike="noStrike" spc="-1" dirty="0" err="1">
                <a:solidFill>
                  <a:srgbClr val="000000"/>
                </a:solidFill>
                <a:uFill>
                  <a:solidFill>
                    <a:srgbClr val="FFFFFF"/>
                  </a:solidFill>
                </a:uFill>
                <a:latin typeface="Segoe UI Light" panose="020B0502040204020203" pitchFamily="34" charset="0"/>
              </a:rPr>
              <a:t>related</a:t>
            </a:r>
            <a:r>
              <a:rPr lang="cs-CZ" sz="2000" b="0" strike="noStrike" spc="-1" dirty="0">
                <a:solidFill>
                  <a:srgbClr val="000000"/>
                </a:solidFill>
                <a:uFill>
                  <a:solidFill>
                    <a:srgbClr val="FFFFFF"/>
                  </a:solidFill>
                </a:uFill>
                <a:latin typeface="Segoe UI Light" panose="020B0502040204020203" pitchFamily="34" charset="0"/>
              </a:rPr>
              <a:t>) </a:t>
            </a:r>
            <a:endParaRPr lang="cs-CZ" sz="2800" b="0" strike="noStrike" spc="-1" dirty="0">
              <a:solidFill>
                <a:srgbClr val="000000"/>
              </a:solidFill>
              <a:uFill>
                <a:solidFill>
                  <a:srgbClr val="FFFFFF"/>
                </a:solidFill>
              </a:uFill>
              <a:latin typeface="Segoe UI Light" panose="020B0502040204020203" pitchFamily="34" charset="0"/>
            </a:endParaRPr>
          </a:p>
          <a:p>
            <a:pPr algn="just">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marL="228600" indent="-228240" algn="just">
              <a:lnSpc>
                <a:spcPct val="100000"/>
              </a:lnSpc>
              <a:buClr>
                <a:srgbClr val="000000"/>
              </a:buClr>
              <a:buFont typeface="Arial"/>
              <a:buChar char="•"/>
            </a:pPr>
            <a:r>
              <a:rPr lang="cs-CZ" sz="2000" b="1" strike="noStrike" spc="-1" dirty="0" err="1">
                <a:solidFill>
                  <a:srgbClr val="000000"/>
                </a:solidFill>
                <a:uFill>
                  <a:solidFill>
                    <a:srgbClr val="FFFFFF"/>
                  </a:solidFill>
                </a:uFill>
                <a:latin typeface="Segoe UI Light" panose="020B0502040204020203" pitchFamily="34" charset="0"/>
              </a:rPr>
              <a:t>Protects</a:t>
            </a:r>
            <a:r>
              <a:rPr lang="cs-CZ" sz="2000" b="1"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from</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speculative</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registration</a:t>
            </a:r>
            <a:endParaRPr lang="cs-CZ" sz="2800" b="0" strike="noStrike" spc="-1" dirty="0">
              <a:solidFill>
                <a:srgbClr val="000000"/>
              </a:solidFill>
              <a:uFill>
                <a:solidFill>
                  <a:srgbClr val="FFFFFF"/>
                </a:solidFill>
              </a:uFill>
              <a:latin typeface="Segoe UI Light" panose="020B0502040204020203" pitchFamily="34" charset="0"/>
            </a:endParaRPr>
          </a:p>
          <a:p>
            <a:pPr algn="just">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marL="228600" indent="-228240" algn="just">
              <a:lnSpc>
                <a:spcPct val="100000"/>
              </a:lnSpc>
              <a:buClr>
                <a:srgbClr val="000000"/>
              </a:buClr>
              <a:buFont typeface="Arial"/>
              <a:buChar char="•"/>
            </a:pPr>
            <a:r>
              <a:rPr lang="cs-CZ" sz="2000" b="0" strike="noStrike" spc="-1" dirty="0">
                <a:solidFill>
                  <a:srgbClr val="000000"/>
                </a:solidFill>
                <a:uFill>
                  <a:solidFill>
                    <a:srgbClr val="FFFFFF"/>
                  </a:solidFill>
                </a:uFill>
                <a:latin typeface="Segoe UI Light" panose="020B0502040204020203" pitchFamily="34" charset="0"/>
              </a:rPr>
              <a:t>A Trademark has </a:t>
            </a:r>
            <a:r>
              <a:rPr lang="cs-CZ" sz="2000" b="0" strike="noStrike" spc="-1" dirty="0" err="1">
                <a:solidFill>
                  <a:srgbClr val="000000"/>
                </a:solidFill>
                <a:uFill>
                  <a:solidFill>
                    <a:srgbClr val="FFFFFF"/>
                  </a:solidFill>
                </a:uFill>
                <a:latin typeface="Segoe UI Light" panose="020B0502040204020203" pitchFamily="34" charset="0"/>
              </a:rPr>
              <a:t>its</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price</a:t>
            </a:r>
            <a:r>
              <a:rPr lang="cs-CZ" sz="2000" b="0" strike="noStrike" spc="-1" dirty="0">
                <a:solidFill>
                  <a:srgbClr val="000000"/>
                </a:solidFill>
                <a:uFill>
                  <a:solidFill>
                    <a:srgbClr val="FFFFFF"/>
                  </a:solidFill>
                </a:uFill>
                <a:latin typeface="Segoe UI Light" panose="020B0502040204020203" pitchFamily="34" charset="0"/>
              </a:rPr>
              <a:t> and </a:t>
            </a:r>
            <a:r>
              <a:rPr lang="cs-CZ" sz="2000" b="0" strike="noStrike" spc="-1" dirty="0" err="1">
                <a:solidFill>
                  <a:srgbClr val="000000"/>
                </a:solidFill>
                <a:uFill>
                  <a:solidFill>
                    <a:srgbClr val="FFFFFF"/>
                  </a:solidFill>
                </a:uFill>
                <a:latin typeface="Segoe UI Light" panose="020B0502040204020203" pitchFamily="34" charset="0"/>
              </a:rPr>
              <a:t>may</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be</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the</a:t>
            </a:r>
            <a:r>
              <a:rPr lang="cs-CZ" sz="2000" b="0" strike="noStrike" spc="-1" dirty="0">
                <a:solidFill>
                  <a:srgbClr val="000000"/>
                </a:solidFill>
                <a:uFill>
                  <a:solidFill>
                    <a:srgbClr val="FFFFFF"/>
                  </a:solidFill>
                </a:uFill>
                <a:latin typeface="Segoe UI Light" panose="020B0502040204020203" pitchFamily="34" charset="0"/>
              </a:rPr>
              <a:t> most </a:t>
            </a:r>
            <a:r>
              <a:rPr lang="cs-CZ" sz="2000" b="1" strike="noStrike" spc="-1" dirty="0" err="1">
                <a:solidFill>
                  <a:srgbClr val="000000"/>
                </a:solidFill>
                <a:uFill>
                  <a:solidFill>
                    <a:srgbClr val="FFFFFF"/>
                  </a:solidFill>
                </a:uFill>
                <a:latin typeface="Segoe UI Light" panose="020B0502040204020203" pitchFamily="34" charset="0"/>
              </a:rPr>
              <a:t>valuable</a:t>
            </a:r>
            <a:r>
              <a:rPr lang="cs-CZ" sz="2000" b="1" strike="noStrike" spc="-1" dirty="0">
                <a:solidFill>
                  <a:srgbClr val="000000"/>
                </a:solidFill>
                <a:uFill>
                  <a:solidFill>
                    <a:srgbClr val="FFFFFF"/>
                  </a:solidFill>
                </a:uFill>
                <a:latin typeface="Segoe UI Light" panose="020B0502040204020203" pitchFamily="34" charset="0"/>
              </a:rPr>
              <a:t> part </a:t>
            </a:r>
            <a:r>
              <a:rPr lang="cs-CZ" sz="2000" b="0" strike="noStrike" spc="-1" dirty="0" err="1">
                <a:solidFill>
                  <a:srgbClr val="000000"/>
                </a:solidFill>
                <a:uFill>
                  <a:solidFill>
                    <a:srgbClr val="FFFFFF"/>
                  </a:solidFill>
                </a:uFill>
                <a:latin typeface="Segoe UI Light" panose="020B0502040204020203" pitchFamily="34" charset="0"/>
              </a:rPr>
              <a:t>of</a:t>
            </a:r>
            <a:r>
              <a:rPr lang="cs-CZ" sz="2000" b="0" strike="noStrike" spc="-1" dirty="0">
                <a:solidFill>
                  <a:srgbClr val="000000"/>
                </a:solidFill>
                <a:uFill>
                  <a:solidFill>
                    <a:srgbClr val="FFFFFF"/>
                  </a:solidFill>
                </a:uFill>
                <a:latin typeface="Segoe UI Light" panose="020B0502040204020203" pitchFamily="34" charset="0"/>
              </a:rPr>
              <a:t> a </a:t>
            </a:r>
            <a:r>
              <a:rPr lang="cs-CZ" sz="2000" b="0" strike="noStrike" spc="-1" dirty="0" err="1">
                <a:solidFill>
                  <a:srgbClr val="000000"/>
                </a:solidFill>
                <a:uFill>
                  <a:solidFill>
                    <a:srgbClr val="FFFFFF"/>
                  </a:solidFill>
                </a:uFill>
                <a:latin typeface="Segoe UI Light" panose="020B0502040204020203" pitchFamily="34" charset="0"/>
              </a:rPr>
              <a:t>firm’s</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reputation</a:t>
            </a:r>
            <a:endParaRPr lang="cs-CZ" sz="2800" b="0" strike="noStrike" spc="-1" dirty="0">
              <a:solidFill>
                <a:srgbClr val="000000"/>
              </a:solidFill>
              <a:uFill>
                <a:solidFill>
                  <a:srgbClr val="FFFFFF"/>
                </a:solidFill>
              </a:uFill>
              <a:latin typeface="Segoe UI Light" panose="020B0502040204020203" pitchFamily="34" charset="0"/>
            </a:endParaRPr>
          </a:p>
          <a:p>
            <a:pPr algn="just">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marL="228600" indent="-228240" algn="just">
              <a:lnSpc>
                <a:spcPct val="100000"/>
              </a:lnSpc>
              <a:buClr>
                <a:srgbClr val="000000"/>
              </a:buClr>
              <a:buFont typeface="Arial"/>
              <a:buChar char="•"/>
            </a:pPr>
            <a:r>
              <a:rPr lang="cs-CZ" sz="2000" b="0" strike="noStrike" spc="-1" dirty="0" err="1">
                <a:solidFill>
                  <a:srgbClr val="000000"/>
                </a:solidFill>
                <a:uFill>
                  <a:solidFill>
                    <a:srgbClr val="FFFFFF"/>
                  </a:solidFill>
                </a:uFill>
                <a:latin typeface="Segoe UI Light" panose="020B0502040204020203" pitchFamily="34" charset="0"/>
              </a:rPr>
              <a:t>Owner</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can</a:t>
            </a:r>
            <a:r>
              <a:rPr lang="cs-CZ" sz="2000" b="0" strike="noStrike" spc="-1" dirty="0">
                <a:solidFill>
                  <a:srgbClr val="000000"/>
                </a:solidFill>
                <a:uFill>
                  <a:solidFill>
                    <a:srgbClr val="FFFFFF"/>
                  </a:solidFill>
                </a:uFill>
                <a:latin typeface="Segoe UI Light" panose="020B0502040204020203" pitchFamily="34" charset="0"/>
              </a:rPr>
              <a:t> </a:t>
            </a:r>
            <a:r>
              <a:rPr lang="cs-CZ" sz="2000" b="1" strike="noStrike" spc="-1" dirty="0" err="1">
                <a:solidFill>
                  <a:srgbClr val="000000"/>
                </a:solidFill>
                <a:uFill>
                  <a:solidFill>
                    <a:srgbClr val="FFFFFF"/>
                  </a:solidFill>
                </a:uFill>
                <a:latin typeface="Segoe UI Light" panose="020B0502040204020203" pitchFamily="34" charset="0"/>
              </a:rPr>
              <a:t>defend</a:t>
            </a:r>
            <a:r>
              <a:rPr lang="cs-CZ" sz="2000" b="0" strike="noStrike" spc="-1" dirty="0">
                <a:solidFill>
                  <a:srgbClr val="000000"/>
                </a:solidFill>
                <a:uFill>
                  <a:solidFill>
                    <a:srgbClr val="FFFFFF"/>
                  </a:solidFill>
                </a:uFill>
                <a:latin typeface="Segoe UI Light" panose="020B0502040204020203" pitchFamily="34" charset="0"/>
              </a:rPr>
              <a:t> his Trademark </a:t>
            </a:r>
            <a:r>
              <a:rPr lang="cs-CZ" sz="2000" b="0" strike="noStrike" spc="-1" dirty="0" err="1">
                <a:solidFill>
                  <a:srgbClr val="000000"/>
                </a:solidFill>
                <a:uFill>
                  <a:solidFill>
                    <a:srgbClr val="FFFFFF"/>
                  </a:solidFill>
                </a:uFill>
                <a:latin typeface="Segoe UI Light" panose="020B0502040204020203" pitchFamily="34" charset="0"/>
              </a:rPr>
              <a:t>at</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court</a:t>
            </a:r>
            <a:endParaRPr lang="cs-CZ" sz="2800" b="0" strike="noStrike" spc="-1" dirty="0">
              <a:solidFill>
                <a:srgbClr val="000000"/>
              </a:solidFill>
              <a:uFill>
                <a:solidFill>
                  <a:srgbClr val="FFFFFF"/>
                </a:solidFill>
              </a:uFill>
              <a:latin typeface="Segoe UI Light" panose="020B0502040204020203" pitchFamily="34" charset="0"/>
            </a:endParaRPr>
          </a:p>
          <a:p>
            <a:pPr algn="just">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algn="just">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algn="just">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algn="just">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algn="just">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a:lnSpc>
                <a:spcPct val="90000"/>
              </a:lnSpc>
            </a:pPr>
            <a:endParaRPr lang="cs-CZ" sz="2800" b="0" strike="noStrike" spc="-1" dirty="0">
              <a:solidFill>
                <a:srgbClr val="000000"/>
              </a:solidFill>
              <a:uFill>
                <a:solidFill>
                  <a:srgbClr val="FFFFFF"/>
                </a:solidFill>
              </a:uFill>
              <a:latin typeface="Segoe UI Light" panose="020B0502040204020203"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TextShape 1"/>
          <p:cNvSpPr txBox="1"/>
          <p:nvPr/>
        </p:nvSpPr>
        <p:spPr>
          <a:xfrm>
            <a:off x="838080" y="365040"/>
            <a:ext cx="10515240" cy="1325160"/>
          </a:xfrm>
          <a:prstGeom prst="rect">
            <a:avLst/>
          </a:prstGeom>
          <a:noFill/>
          <a:ln>
            <a:noFill/>
          </a:ln>
        </p:spPr>
        <p:txBody>
          <a:bodyPr anchor="ctr"/>
          <a:lstStyle/>
          <a:p>
            <a:pPr algn="ctr">
              <a:lnSpc>
                <a:spcPct val="100000"/>
              </a:lnSpc>
            </a:pPr>
            <a:endParaRPr lang="cs-CZ" sz="1800" b="0" strike="noStrike" spc="-1" dirty="0">
              <a:solidFill>
                <a:srgbClr val="000000"/>
              </a:solidFill>
              <a:uFill>
                <a:solidFill>
                  <a:srgbClr val="FFFFFF"/>
                </a:solidFill>
              </a:uFill>
              <a:latin typeface="Calibri"/>
            </a:endParaRPr>
          </a:p>
        </p:txBody>
      </p:sp>
      <p:sp>
        <p:nvSpPr>
          <p:cNvPr id="94" name="TextShape 2"/>
          <p:cNvSpPr txBox="1"/>
          <p:nvPr/>
        </p:nvSpPr>
        <p:spPr>
          <a:xfrm>
            <a:off x="838080" y="764704"/>
            <a:ext cx="10515240" cy="5411816"/>
          </a:xfrm>
          <a:prstGeom prst="rect">
            <a:avLst/>
          </a:prstGeom>
          <a:noFill/>
          <a:ln>
            <a:noFill/>
          </a:ln>
        </p:spPr>
        <p:txBody>
          <a:bodyPr/>
          <a:lstStyle/>
          <a:p>
            <a:pPr algn="ctr"/>
            <a:r>
              <a:rPr lang="cs-CZ" sz="2800" b="1" strike="noStrike" spc="-1" dirty="0" err="1" smtClean="0">
                <a:solidFill>
                  <a:srgbClr val="000000"/>
                </a:solidFill>
                <a:uFill>
                  <a:solidFill>
                    <a:srgbClr val="FFFFFF"/>
                  </a:solidFill>
                </a:uFill>
                <a:latin typeface="Segoe UI Light" panose="020B0502040204020203" pitchFamily="34" charset="0"/>
              </a:rPr>
              <a:t>Select</a:t>
            </a:r>
            <a:r>
              <a:rPr lang="cs-CZ" sz="2800" b="1" strike="noStrike" spc="-1" dirty="0" smtClean="0">
                <a:solidFill>
                  <a:srgbClr val="000000"/>
                </a:solidFill>
                <a:uFill>
                  <a:solidFill>
                    <a:srgbClr val="FFFFFF"/>
                  </a:solidFill>
                </a:uFill>
                <a:latin typeface="Segoe UI Light" panose="020B0502040204020203" pitchFamily="34" charset="0"/>
              </a:rPr>
              <a:t> </a:t>
            </a:r>
            <a:r>
              <a:rPr lang="cs-CZ" sz="2800" b="1" strike="noStrike" spc="-1" dirty="0" err="1" smtClean="0">
                <a:solidFill>
                  <a:srgbClr val="000000"/>
                </a:solidFill>
                <a:uFill>
                  <a:solidFill>
                    <a:srgbClr val="FFFFFF"/>
                  </a:solidFill>
                </a:uFill>
                <a:latin typeface="Segoe UI Light" panose="020B0502040204020203" pitchFamily="34" charset="0"/>
              </a:rPr>
              <a:t>or</a:t>
            </a:r>
            <a:r>
              <a:rPr lang="cs-CZ" sz="2800" b="1" strike="noStrike" spc="-1" dirty="0" smtClean="0">
                <a:solidFill>
                  <a:srgbClr val="000000"/>
                </a:solidFill>
                <a:uFill>
                  <a:solidFill>
                    <a:srgbClr val="FFFFFF"/>
                  </a:solidFill>
                </a:uFill>
                <a:latin typeface="Segoe UI Light" panose="020B0502040204020203" pitchFamily="34" charset="0"/>
              </a:rPr>
              <a:t> </a:t>
            </a:r>
            <a:r>
              <a:rPr lang="cs-CZ" sz="2800" b="1" strike="noStrike" spc="-1" dirty="0" err="1" smtClean="0">
                <a:solidFill>
                  <a:srgbClr val="000000"/>
                </a:solidFill>
                <a:uFill>
                  <a:solidFill>
                    <a:srgbClr val="FFFFFF"/>
                  </a:solidFill>
                </a:uFill>
                <a:latin typeface="Segoe UI Light" panose="020B0502040204020203" pitchFamily="34" charset="0"/>
              </a:rPr>
              <a:t>create</a:t>
            </a:r>
            <a:r>
              <a:rPr lang="cs-CZ" sz="2800" b="1" strike="noStrike" spc="-1" dirty="0" smtClean="0">
                <a:solidFill>
                  <a:srgbClr val="000000"/>
                </a:solidFill>
                <a:uFill>
                  <a:solidFill>
                    <a:srgbClr val="FFFFFF"/>
                  </a:solidFill>
                </a:uFill>
                <a:latin typeface="Segoe UI Light" panose="020B0502040204020203" pitchFamily="34" charset="0"/>
              </a:rPr>
              <a:t> </a:t>
            </a:r>
            <a:r>
              <a:rPr lang="cs-CZ" sz="2800" b="1" strike="noStrike" spc="-1" dirty="0" err="1" smtClean="0">
                <a:solidFill>
                  <a:srgbClr val="000000"/>
                </a:solidFill>
                <a:uFill>
                  <a:solidFill>
                    <a:srgbClr val="FFFFFF"/>
                  </a:solidFill>
                </a:uFill>
                <a:latin typeface="Segoe UI Light" panose="020B0502040204020203" pitchFamily="34" charset="0"/>
              </a:rPr>
              <a:t>your</a:t>
            </a:r>
            <a:r>
              <a:rPr lang="cs-CZ" sz="2800" b="1" strike="noStrike" spc="-1" dirty="0" smtClean="0">
                <a:solidFill>
                  <a:srgbClr val="000000"/>
                </a:solidFill>
                <a:uFill>
                  <a:solidFill>
                    <a:srgbClr val="FFFFFF"/>
                  </a:solidFill>
                </a:uFill>
                <a:latin typeface="Segoe UI Light" panose="020B0502040204020203" pitchFamily="34" charset="0"/>
              </a:rPr>
              <a:t> Trademark</a:t>
            </a:r>
            <a:endParaRPr lang="cs-CZ" sz="2800" b="0" strike="noStrike" spc="-1" dirty="0" smtClean="0">
              <a:solidFill>
                <a:srgbClr val="000000"/>
              </a:solidFill>
              <a:uFill>
                <a:solidFill>
                  <a:srgbClr val="FFFFFF"/>
                </a:solidFill>
              </a:uFill>
              <a:latin typeface="Segoe UI Light" panose="020B0502040204020203" pitchFamily="34" charset="0"/>
            </a:endParaRPr>
          </a:p>
          <a:p>
            <a:pPr algn="just">
              <a:lnSpc>
                <a:spcPct val="100000"/>
              </a:lnSpc>
            </a:pPr>
            <a:endParaRPr lang="cs-CZ" sz="2000" b="0" strike="noStrike" spc="-1" dirty="0" smtClean="0">
              <a:solidFill>
                <a:srgbClr val="000000"/>
              </a:solidFill>
              <a:uFill>
                <a:solidFill>
                  <a:srgbClr val="FFFFFF"/>
                </a:solidFill>
              </a:uFill>
              <a:latin typeface="Segoe UI Light" panose="020B0502040204020203" pitchFamily="34" charset="0"/>
            </a:endParaRPr>
          </a:p>
          <a:p>
            <a:pPr algn="just">
              <a:lnSpc>
                <a:spcPct val="100000"/>
              </a:lnSpc>
            </a:pPr>
            <a:endParaRPr lang="cs-CZ" sz="2000" spc="-1" dirty="0">
              <a:solidFill>
                <a:srgbClr val="000000"/>
              </a:solidFill>
              <a:uFill>
                <a:solidFill>
                  <a:srgbClr val="FFFFFF"/>
                </a:solidFill>
              </a:uFill>
              <a:latin typeface="Segoe UI Light" panose="020B0502040204020203" pitchFamily="34" charset="0"/>
            </a:endParaRPr>
          </a:p>
          <a:p>
            <a:pPr algn="just">
              <a:lnSpc>
                <a:spcPct val="100000"/>
              </a:lnSpc>
            </a:pPr>
            <a:r>
              <a:rPr lang="cs-CZ" sz="2000" b="0" strike="noStrike" spc="-1" dirty="0" err="1" smtClean="0">
                <a:solidFill>
                  <a:srgbClr val="000000"/>
                </a:solidFill>
                <a:uFill>
                  <a:solidFill>
                    <a:srgbClr val="FFFFFF"/>
                  </a:solidFill>
                </a:uFill>
                <a:latin typeface="Segoe UI Light" panose="020B0502040204020203" pitchFamily="34" charset="0"/>
              </a:rPr>
              <a:t>Your</a:t>
            </a:r>
            <a:r>
              <a:rPr lang="cs-CZ" sz="2000" b="0" strike="noStrike" spc="-1" dirty="0" smtClean="0">
                <a:solidFill>
                  <a:srgbClr val="000000"/>
                </a:solidFill>
                <a:uFill>
                  <a:solidFill>
                    <a:srgbClr val="FFFFFF"/>
                  </a:solidFill>
                </a:uFill>
                <a:latin typeface="Segoe UI Light" panose="020B0502040204020203" pitchFamily="34" charset="0"/>
              </a:rPr>
              <a:t> </a:t>
            </a:r>
            <a:r>
              <a:rPr lang="cs-CZ" sz="2000" b="1" strike="noStrike" spc="-1" dirty="0" err="1">
                <a:solidFill>
                  <a:srgbClr val="000000"/>
                </a:solidFill>
                <a:uFill>
                  <a:solidFill>
                    <a:srgbClr val="FFFFFF"/>
                  </a:solidFill>
                </a:uFill>
                <a:latin typeface="Segoe UI Light" panose="020B0502040204020203" pitchFamily="34" charset="0"/>
              </a:rPr>
              <a:t>brand</a:t>
            </a:r>
            <a:r>
              <a:rPr lang="cs-CZ" sz="2000" b="0" strike="noStrike" spc="-1" dirty="0">
                <a:solidFill>
                  <a:srgbClr val="000000"/>
                </a:solidFill>
                <a:uFill>
                  <a:solidFill>
                    <a:srgbClr val="FFFFFF"/>
                  </a:solidFill>
                </a:uFill>
                <a:latin typeface="Segoe UI Light" panose="020B0502040204020203" pitchFamily="34" charset="0"/>
              </a:rPr>
              <a:t> has </a:t>
            </a:r>
            <a:r>
              <a:rPr lang="cs-CZ" sz="2000" b="0" strike="noStrike" spc="-1" dirty="0" smtClean="0">
                <a:solidFill>
                  <a:srgbClr val="000000"/>
                </a:solidFill>
                <a:uFill>
                  <a:solidFill>
                    <a:srgbClr val="FFFFFF"/>
                  </a:solidFill>
                </a:uFill>
                <a:latin typeface="Segoe UI Light" panose="020B0502040204020203" pitchFamily="34" charset="0"/>
              </a:rPr>
              <a:t>a </a:t>
            </a:r>
            <a:r>
              <a:rPr lang="cs-CZ" sz="2000" b="1" strike="noStrike" spc="-1" dirty="0" err="1" smtClean="0">
                <a:solidFill>
                  <a:srgbClr val="000000"/>
                </a:solidFill>
                <a:uFill>
                  <a:solidFill>
                    <a:srgbClr val="FFFFFF"/>
                  </a:solidFill>
                </a:uFill>
                <a:latin typeface="Segoe UI Light" panose="020B0502040204020203" pitchFamily="34" charset="0"/>
              </a:rPr>
              <a:t>value</a:t>
            </a:r>
            <a:r>
              <a:rPr lang="cs-CZ" sz="2000" b="0" strike="noStrike" spc="-1" dirty="0" smtClean="0">
                <a:solidFill>
                  <a:srgbClr val="000000"/>
                </a:solidFill>
                <a:uFill>
                  <a:solidFill>
                    <a:srgbClr val="FFFFFF"/>
                  </a:solidFill>
                </a:uFill>
                <a:latin typeface="Segoe UI Light" panose="020B0502040204020203" pitchFamily="34" charset="0"/>
              </a:rPr>
              <a:t> </a:t>
            </a:r>
            <a:r>
              <a:rPr lang="cs-CZ" sz="2000" b="0" strike="noStrike" spc="-1" dirty="0">
                <a:solidFill>
                  <a:srgbClr val="000000"/>
                </a:solidFill>
                <a:uFill>
                  <a:solidFill>
                    <a:srgbClr val="FFFFFF"/>
                  </a:solidFill>
                </a:uFill>
                <a:latin typeface="Segoe UI Light" panose="020B0502040204020203" pitchFamily="34" charset="0"/>
              </a:rPr>
              <a:t>and </a:t>
            </a:r>
            <a:r>
              <a:rPr lang="cs-CZ" sz="2000" b="0" strike="noStrike" spc="-1" dirty="0" err="1">
                <a:solidFill>
                  <a:srgbClr val="000000"/>
                </a:solidFill>
                <a:uFill>
                  <a:solidFill>
                    <a:srgbClr val="FFFFFF"/>
                  </a:solidFill>
                </a:uFill>
                <a:latin typeface="Segoe UI Light" panose="020B0502040204020203" pitchFamily="34" charset="0"/>
              </a:rPr>
              <a:t>you</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want</a:t>
            </a:r>
            <a:r>
              <a:rPr lang="cs-CZ" sz="2000" b="0" strike="noStrike" spc="-1" dirty="0">
                <a:solidFill>
                  <a:srgbClr val="000000"/>
                </a:solidFill>
                <a:uFill>
                  <a:solidFill>
                    <a:srgbClr val="FFFFFF"/>
                  </a:solidFill>
                </a:uFill>
                <a:latin typeface="Segoe UI Light" panose="020B0502040204020203" pitchFamily="34" charset="0"/>
              </a:rPr>
              <a:t> to </a:t>
            </a:r>
            <a:r>
              <a:rPr lang="cs-CZ" sz="2000" b="0" strike="noStrike" spc="-1" dirty="0" err="1">
                <a:solidFill>
                  <a:srgbClr val="000000"/>
                </a:solidFill>
                <a:uFill>
                  <a:solidFill>
                    <a:srgbClr val="FFFFFF"/>
                  </a:solidFill>
                </a:uFill>
                <a:latin typeface="Segoe UI Light" panose="020B0502040204020203" pitchFamily="34" charset="0"/>
              </a:rPr>
              <a:t>preserve</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it</a:t>
            </a:r>
            <a:r>
              <a:rPr lang="cs-CZ" sz="2000" b="0" strike="noStrike" spc="-1" dirty="0">
                <a:solidFill>
                  <a:srgbClr val="000000"/>
                </a:solidFill>
                <a:uFill>
                  <a:solidFill>
                    <a:srgbClr val="FFFFFF"/>
                  </a:solidFill>
                </a:uFill>
                <a:latin typeface="Segoe UI Light" panose="020B0502040204020203" pitchFamily="34" charset="0"/>
              </a:rPr>
              <a:t>. Many </a:t>
            </a:r>
            <a:r>
              <a:rPr lang="cs-CZ" sz="2000" b="0" strike="noStrike" spc="-1" dirty="0" err="1">
                <a:solidFill>
                  <a:srgbClr val="000000"/>
                </a:solidFill>
                <a:uFill>
                  <a:solidFill>
                    <a:srgbClr val="FFFFFF"/>
                  </a:solidFill>
                </a:uFill>
                <a:latin typeface="Segoe UI Light" panose="020B0502040204020203" pitchFamily="34" charset="0"/>
              </a:rPr>
              <a:t>outstanding</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entrepreneurs</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have</a:t>
            </a:r>
            <a:r>
              <a:rPr lang="cs-CZ" sz="2000" b="0" strike="noStrike" spc="-1" dirty="0">
                <a:solidFill>
                  <a:srgbClr val="000000"/>
                </a:solidFill>
                <a:uFill>
                  <a:solidFill>
                    <a:srgbClr val="FFFFFF"/>
                  </a:solidFill>
                </a:uFill>
                <a:latin typeface="Segoe UI Light" panose="020B0502040204020203" pitchFamily="34" charset="0"/>
              </a:rPr>
              <a:t> </a:t>
            </a:r>
            <a:r>
              <a:rPr lang="cs-CZ" sz="2000" b="1" strike="noStrike" spc="-1" dirty="0" err="1">
                <a:solidFill>
                  <a:srgbClr val="000000"/>
                </a:solidFill>
                <a:uFill>
                  <a:solidFill>
                    <a:srgbClr val="FFFFFF"/>
                  </a:solidFill>
                </a:uFill>
                <a:latin typeface="Segoe UI Light" panose="020B0502040204020203" pitchFamily="34" charset="0"/>
              </a:rPr>
              <a:t>failed</a:t>
            </a:r>
            <a:r>
              <a:rPr lang="cs-CZ" sz="2000" b="1" strike="noStrike" spc="-1" dirty="0">
                <a:solidFill>
                  <a:srgbClr val="000000"/>
                </a:solidFill>
                <a:uFill>
                  <a:solidFill>
                    <a:srgbClr val="FFFFFF"/>
                  </a:solidFill>
                </a:uFill>
                <a:latin typeface="Segoe UI Light" panose="020B0502040204020203" pitchFamily="34" charset="0"/>
              </a:rPr>
              <a:t> </a:t>
            </a:r>
            <a:r>
              <a:rPr lang="cs-CZ" sz="2000" b="0" strike="noStrike" spc="-1" dirty="0">
                <a:solidFill>
                  <a:srgbClr val="000000"/>
                </a:solidFill>
                <a:uFill>
                  <a:solidFill>
                    <a:srgbClr val="FFFFFF"/>
                  </a:solidFill>
                </a:uFill>
                <a:latin typeface="Segoe UI Light" panose="020B0502040204020203" pitchFamily="34" charset="0"/>
              </a:rPr>
              <a:t>to </a:t>
            </a:r>
            <a:r>
              <a:rPr lang="cs-CZ" sz="2000" b="0" strike="noStrike" spc="-1" dirty="0" err="1">
                <a:solidFill>
                  <a:srgbClr val="000000"/>
                </a:solidFill>
                <a:uFill>
                  <a:solidFill>
                    <a:srgbClr val="FFFFFF"/>
                  </a:solidFill>
                </a:uFill>
                <a:latin typeface="Segoe UI Light" panose="020B0502040204020203" pitchFamily="34" charset="0"/>
              </a:rPr>
              <a:t>take</a:t>
            </a:r>
            <a:r>
              <a:rPr lang="cs-CZ" sz="2000" b="0" strike="noStrike" spc="-1" dirty="0">
                <a:solidFill>
                  <a:srgbClr val="000000"/>
                </a:solidFill>
                <a:uFill>
                  <a:solidFill>
                    <a:srgbClr val="FFFFFF"/>
                  </a:solidFill>
                </a:uFill>
                <a:latin typeface="Segoe UI Light" panose="020B0502040204020203" pitchFamily="34" charset="0"/>
              </a:rPr>
              <a:t> care </a:t>
            </a:r>
            <a:r>
              <a:rPr lang="cs-CZ" sz="2000" b="0" strike="noStrike" spc="-1" dirty="0" err="1">
                <a:solidFill>
                  <a:srgbClr val="000000"/>
                </a:solidFill>
                <a:uFill>
                  <a:solidFill>
                    <a:srgbClr val="FFFFFF"/>
                  </a:solidFill>
                </a:uFill>
                <a:latin typeface="Segoe UI Light" panose="020B0502040204020203" pitchFamily="34" charset="0"/>
              </a:rPr>
              <a:t>of</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their</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brand</a:t>
            </a:r>
            <a:endParaRPr lang="cs-CZ" sz="2800" b="0" strike="noStrike" spc="-1" dirty="0">
              <a:solidFill>
                <a:srgbClr val="000000"/>
              </a:solidFill>
              <a:uFill>
                <a:solidFill>
                  <a:srgbClr val="FFFFFF"/>
                </a:solidFill>
              </a:uFill>
              <a:latin typeface="Segoe UI Light" panose="020B0502040204020203" pitchFamily="34" charset="0"/>
            </a:endParaRPr>
          </a:p>
          <a:p>
            <a:pPr algn="just">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algn="just">
              <a:lnSpc>
                <a:spcPct val="100000"/>
              </a:lnSpc>
            </a:pPr>
            <a:r>
              <a:rPr lang="cs-CZ" sz="2000" b="0" strike="noStrike" spc="-1" dirty="0">
                <a:solidFill>
                  <a:srgbClr val="000000"/>
                </a:solidFill>
                <a:uFill>
                  <a:solidFill>
                    <a:srgbClr val="FFFFFF"/>
                  </a:solidFill>
                </a:uFill>
                <a:latin typeface="Segoe UI Light" panose="020B0502040204020203" pitchFamily="34" charset="0"/>
              </a:rPr>
              <a:t>„</a:t>
            </a:r>
            <a:r>
              <a:rPr lang="cs-CZ" sz="2000" b="0" i="1" strike="noStrike" spc="-1" dirty="0">
                <a:solidFill>
                  <a:srgbClr val="000000"/>
                </a:solidFill>
                <a:uFill>
                  <a:solidFill>
                    <a:srgbClr val="FFFFFF"/>
                  </a:solidFill>
                </a:uFill>
                <a:latin typeface="Segoe UI Light" panose="020B0502040204020203" pitchFamily="34" charset="0"/>
              </a:rPr>
              <a:t>pražská šunka</a:t>
            </a:r>
            <a:r>
              <a:rPr lang="cs-CZ" sz="2000" b="0" strike="noStrike" spc="-1" dirty="0">
                <a:solidFill>
                  <a:srgbClr val="000000"/>
                </a:solidFill>
                <a:uFill>
                  <a:solidFill>
                    <a:srgbClr val="FFFFFF"/>
                  </a:solidFill>
                </a:uFill>
                <a:latin typeface="Segoe UI Light" panose="020B0502040204020203" pitchFamily="34" charset="0"/>
              </a:rPr>
              <a:t>“ </a:t>
            </a:r>
            <a:endParaRPr lang="cs-CZ" sz="2800" b="0" strike="noStrike" spc="-1" dirty="0">
              <a:solidFill>
                <a:srgbClr val="000000"/>
              </a:solidFill>
              <a:uFill>
                <a:solidFill>
                  <a:srgbClr val="FFFFFF"/>
                </a:solidFill>
              </a:uFill>
              <a:latin typeface="Segoe UI Light" panose="020B0502040204020203" pitchFamily="34" charset="0"/>
            </a:endParaRPr>
          </a:p>
          <a:p>
            <a:pPr algn="just">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algn="just">
              <a:lnSpc>
                <a:spcPct val="100000"/>
              </a:lnSpc>
            </a:pPr>
            <a:r>
              <a:rPr lang="cs-CZ" sz="2000" b="0" strike="noStrike" spc="-1" dirty="0">
                <a:solidFill>
                  <a:srgbClr val="000000"/>
                </a:solidFill>
                <a:uFill>
                  <a:solidFill>
                    <a:srgbClr val="FFFFFF"/>
                  </a:solidFill>
                </a:uFill>
                <a:latin typeface="Segoe UI Light" panose="020B0502040204020203" pitchFamily="34" charset="0"/>
              </a:rPr>
              <a:t>„</a:t>
            </a:r>
            <a:r>
              <a:rPr lang="cs-CZ" sz="2000" b="0" i="1" strike="noStrike" spc="-1" dirty="0" err="1">
                <a:solidFill>
                  <a:srgbClr val="000000"/>
                </a:solidFill>
                <a:uFill>
                  <a:solidFill>
                    <a:srgbClr val="FFFFFF"/>
                  </a:solidFill>
                </a:uFill>
                <a:latin typeface="Segoe UI Light" panose="020B0502040204020203" pitchFamily="34" charset="0"/>
              </a:rPr>
              <a:t>Budweiser</a:t>
            </a:r>
            <a:r>
              <a:rPr lang="cs-CZ" sz="2000" b="0" strike="noStrike" spc="-1" dirty="0">
                <a:solidFill>
                  <a:srgbClr val="000000"/>
                </a:solidFill>
                <a:uFill>
                  <a:solidFill>
                    <a:srgbClr val="FFFFFF"/>
                  </a:solidFill>
                </a:uFill>
                <a:latin typeface="Segoe UI Light" panose="020B0502040204020203" pitchFamily="34" charset="0"/>
              </a:rPr>
              <a:t>“ 	- v USA má </a:t>
            </a:r>
            <a:r>
              <a:rPr lang="cs-CZ" sz="2000" b="0" strike="noStrike" spc="-1" dirty="0" err="1">
                <a:solidFill>
                  <a:srgbClr val="000000"/>
                </a:solidFill>
                <a:uFill>
                  <a:solidFill>
                    <a:srgbClr val="FFFFFF"/>
                  </a:solidFill>
                </a:uFill>
                <a:latin typeface="Segoe UI Light" panose="020B0502040204020203" pitchFamily="34" charset="0"/>
              </a:rPr>
              <a:t>ABI</a:t>
            </a:r>
            <a:r>
              <a:rPr lang="cs-CZ" sz="2000" b="0" strike="noStrike" spc="-1" dirty="0">
                <a:solidFill>
                  <a:srgbClr val="000000"/>
                </a:solidFill>
                <a:uFill>
                  <a:solidFill>
                    <a:srgbClr val="FFFFFF"/>
                  </a:solidFill>
                </a:uFill>
                <a:latin typeface="Segoe UI Light" panose="020B0502040204020203" pitchFamily="34" charset="0"/>
              </a:rPr>
              <a:t>, v EU Budějovický Budvar </a:t>
            </a:r>
            <a:endParaRPr lang="cs-CZ" sz="2800" b="0" strike="noStrike" spc="-1" dirty="0">
              <a:solidFill>
                <a:srgbClr val="000000"/>
              </a:solidFill>
              <a:uFill>
                <a:solidFill>
                  <a:srgbClr val="FFFFFF"/>
                </a:solidFill>
              </a:uFill>
              <a:latin typeface="Segoe UI Light" panose="020B0502040204020203" pitchFamily="34" charset="0"/>
            </a:endParaRPr>
          </a:p>
          <a:p>
            <a:pPr algn="just">
              <a:lnSpc>
                <a:spcPct val="100000"/>
              </a:lnSpc>
            </a:pP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smtClean="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ABI</a:t>
            </a:r>
            <a:r>
              <a:rPr lang="cs-CZ" sz="2000" b="0" strike="noStrike" spc="-1" dirty="0">
                <a:solidFill>
                  <a:srgbClr val="000000"/>
                </a:solidFill>
                <a:uFill>
                  <a:solidFill>
                    <a:srgbClr val="FFFFFF"/>
                  </a:solidFill>
                </a:uFill>
                <a:latin typeface="Segoe UI Light" panose="020B0502040204020203" pitchFamily="34" charset="0"/>
              </a:rPr>
              <a:t> má v Evropě „</a:t>
            </a:r>
            <a:r>
              <a:rPr lang="cs-CZ" sz="2000" b="0" i="1" strike="noStrike" spc="-1" dirty="0">
                <a:solidFill>
                  <a:srgbClr val="000000"/>
                </a:solidFill>
                <a:uFill>
                  <a:solidFill>
                    <a:srgbClr val="FFFFFF"/>
                  </a:solidFill>
                </a:uFill>
                <a:latin typeface="Segoe UI Light" panose="020B0502040204020203" pitchFamily="34" charset="0"/>
              </a:rPr>
              <a:t>Bud</a:t>
            </a:r>
            <a:r>
              <a:rPr lang="cs-CZ" sz="2000" b="0" strike="noStrike" spc="-1" dirty="0">
                <a:solidFill>
                  <a:srgbClr val="000000"/>
                </a:solidFill>
                <a:uFill>
                  <a:solidFill>
                    <a:srgbClr val="FFFFFF"/>
                  </a:solidFill>
                </a:uFill>
                <a:latin typeface="Segoe UI Light" panose="020B0502040204020203" pitchFamily="34" charset="0"/>
              </a:rPr>
              <a:t>“, Češi v USA „</a:t>
            </a:r>
            <a:r>
              <a:rPr lang="cs-CZ" sz="2000" b="0" i="1" strike="noStrike" spc="-1" dirty="0" err="1">
                <a:solidFill>
                  <a:srgbClr val="000000"/>
                </a:solidFill>
                <a:uFill>
                  <a:solidFill>
                    <a:srgbClr val="FFFFFF"/>
                  </a:solidFill>
                </a:uFill>
                <a:latin typeface="Segoe UI Light" panose="020B0502040204020203" pitchFamily="34" charset="0"/>
              </a:rPr>
              <a:t>Czechvar</a:t>
            </a:r>
            <a:r>
              <a:rPr lang="cs-CZ" sz="2000" b="0" strike="noStrike" spc="-1" dirty="0">
                <a:solidFill>
                  <a:srgbClr val="000000"/>
                </a:solidFill>
                <a:uFill>
                  <a:solidFill>
                    <a:srgbClr val="FFFFFF"/>
                  </a:solidFill>
                </a:uFill>
                <a:latin typeface="Segoe UI Light" panose="020B0502040204020203" pitchFamily="34" charset="0"/>
              </a:rPr>
              <a:t>“)</a:t>
            </a:r>
            <a:endParaRPr lang="cs-CZ" sz="2800" b="0" strike="noStrike" spc="-1" dirty="0">
              <a:solidFill>
                <a:srgbClr val="000000"/>
              </a:solidFill>
              <a:uFill>
                <a:solidFill>
                  <a:srgbClr val="FFFFFF"/>
                </a:solidFill>
              </a:uFill>
              <a:latin typeface="Segoe UI Light" panose="020B0502040204020203" pitchFamily="34" charset="0"/>
            </a:endParaRPr>
          </a:p>
          <a:p>
            <a:endParaRPr lang="cs-CZ" sz="2800" b="0" strike="noStrike" spc="-1" dirty="0">
              <a:solidFill>
                <a:srgbClr val="000000"/>
              </a:solidFill>
              <a:uFill>
                <a:solidFill>
                  <a:srgbClr val="FFFFFF"/>
                </a:solidFill>
              </a:uFill>
              <a:latin typeface="Segoe UI Light" panose="020B0502040204020203" pitchFamily="34" charset="0"/>
            </a:endParaRPr>
          </a:p>
          <a:p>
            <a:endParaRPr lang="cs-CZ" sz="2800" b="0" strike="noStrike" spc="-1" dirty="0">
              <a:solidFill>
                <a:srgbClr val="000000"/>
              </a:solidFill>
              <a:uFill>
                <a:solidFill>
                  <a:srgbClr val="FFFFFF"/>
                </a:solidFill>
              </a:uFill>
              <a:latin typeface="Segoe UI Light" panose="020B0502040204020203" pitchFamily="34" charset="0"/>
            </a:endParaRPr>
          </a:p>
          <a:p>
            <a:endParaRPr lang="cs-CZ" sz="2800" b="0" strike="noStrike" spc="-1" dirty="0">
              <a:solidFill>
                <a:srgbClr val="000000"/>
              </a:solidFill>
              <a:uFill>
                <a:solidFill>
                  <a:srgbClr val="FFFFFF"/>
                </a:solidFill>
              </a:uFill>
              <a:latin typeface="Segoe UI Light" panose="020B0502040204020203" pitchFamily="34" charset="0"/>
            </a:endParaRPr>
          </a:p>
          <a:p>
            <a:endParaRPr lang="cs-CZ" sz="2800" b="0" strike="noStrike" spc="-1" dirty="0">
              <a:solidFill>
                <a:srgbClr val="000000"/>
              </a:solidFill>
              <a:uFill>
                <a:solidFill>
                  <a:srgbClr val="FFFFFF"/>
                </a:solidFill>
              </a:uFill>
              <a:latin typeface="Segoe UI Light" panose="020B0502040204020203" pitchFamily="34" charset="0"/>
            </a:endParaRPr>
          </a:p>
          <a:p>
            <a:endParaRPr lang="cs-CZ" sz="2800" b="0" strike="noStrike" spc="-1" dirty="0">
              <a:solidFill>
                <a:srgbClr val="000000"/>
              </a:solidFill>
              <a:uFill>
                <a:solidFill>
                  <a:srgbClr val="FFFFFF"/>
                </a:solidFill>
              </a:uFill>
              <a:latin typeface="Segoe UI Light" panose="020B0502040204020203" pitchFamily="34" charset="0"/>
            </a:endParaRPr>
          </a:p>
          <a:p>
            <a:endParaRPr lang="cs-CZ" sz="2800" b="0" strike="noStrike" spc="-1" dirty="0">
              <a:solidFill>
                <a:srgbClr val="000000"/>
              </a:solidFill>
              <a:uFill>
                <a:solidFill>
                  <a:srgbClr val="FFFFFF"/>
                </a:solidFill>
              </a:uFill>
              <a:latin typeface="Segoe UI Light" panose="020B0502040204020203" pitchFamily="34" charset="0"/>
            </a:endParaRPr>
          </a:p>
          <a:p>
            <a:pPr>
              <a:lnSpc>
                <a:spcPct val="90000"/>
              </a:lnSpc>
            </a:pPr>
            <a:endParaRPr lang="cs-CZ" sz="2800" b="0" strike="noStrike" spc="-1" dirty="0">
              <a:solidFill>
                <a:srgbClr val="000000"/>
              </a:solidFill>
              <a:uFill>
                <a:solidFill>
                  <a:srgbClr val="FFFFFF"/>
                </a:solidFill>
              </a:uFill>
              <a:latin typeface="Segoe UI Light" panose="020B0502040204020203" pitchFamily="34" charset="0"/>
            </a:endParaRPr>
          </a:p>
          <a:p>
            <a:pPr>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TextShape 1"/>
          <p:cNvSpPr txBox="1"/>
          <p:nvPr/>
        </p:nvSpPr>
        <p:spPr>
          <a:xfrm>
            <a:off x="838080" y="365040"/>
            <a:ext cx="10515240" cy="1325160"/>
          </a:xfrm>
          <a:prstGeom prst="rect">
            <a:avLst/>
          </a:prstGeom>
          <a:noFill/>
          <a:ln>
            <a:noFill/>
          </a:ln>
        </p:spPr>
        <p:txBody>
          <a:bodyPr anchor="ctr"/>
          <a:lstStyle/>
          <a:p>
            <a:pPr>
              <a:lnSpc>
                <a:spcPct val="90000"/>
              </a:lnSpc>
            </a:pPr>
            <a:endParaRPr lang="cs-CZ" sz="1800" b="0" strike="noStrike" spc="-1" dirty="0" smtClean="0">
              <a:solidFill>
                <a:srgbClr val="000000"/>
              </a:solidFill>
              <a:uFill>
                <a:solidFill>
                  <a:srgbClr val="FFFFFF"/>
                </a:solidFill>
              </a:uFill>
              <a:latin typeface="Calibri"/>
            </a:endParaRPr>
          </a:p>
          <a:p>
            <a:pPr>
              <a:lnSpc>
                <a:spcPct val="90000"/>
              </a:lnSpc>
            </a:pPr>
            <a:endParaRPr lang="cs-CZ" spc="-1" dirty="0">
              <a:solidFill>
                <a:srgbClr val="000000"/>
              </a:solidFill>
              <a:uFill>
                <a:solidFill>
                  <a:srgbClr val="FFFFFF"/>
                </a:solidFill>
              </a:uFill>
              <a:latin typeface="Calibri"/>
            </a:endParaRPr>
          </a:p>
          <a:p>
            <a:pPr>
              <a:lnSpc>
                <a:spcPct val="90000"/>
              </a:lnSpc>
            </a:pPr>
            <a:endParaRPr lang="cs-CZ" sz="1800" b="0" strike="noStrike" spc="-1" dirty="0">
              <a:solidFill>
                <a:srgbClr val="000000"/>
              </a:solidFill>
              <a:uFill>
                <a:solidFill>
                  <a:srgbClr val="FFFFFF"/>
                </a:solidFill>
              </a:uFill>
              <a:latin typeface="Calibri"/>
            </a:endParaRPr>
          </a:p>
        </p:txBody>
      </p:sp>
      <p:sp>
        <p:nvSpPr>
          <p:cNvPr id="96" name="TextShape 2"/>
          <p:cNvSpPr txBox="1"/>
          <p:nvPr/>
        </p:nvSpPr>
        <p:spPr>
          <a:xfrm>
            <a:off x="838080" y="764704"/>
            <a:ext cx="10515240" cy="5411816"/>
          </a:xfrm>
          <a:prstGeom prst="rect">
            <a:avLst/>
          </a:prstGeom>
          <a:noFill/>
          <a:ln>
            <a:noFill/>
          </a:ln>
        </p:spPr>
        <p:txBody>
          <a:bodyPr/>
          <a:lstStyle/>
          <a:p>
            <a:pPr marL="360" algn="ctr">
              <a:lnSpc>
                <a:spcPct val="90000"/>
              </a:lnSpc>
              <a:spcBef>
                <a:spcPts val="900"/>
              </a:spcBef>
              <a:buClr>
                <a:srgbClr val="000000"/>
              </a:buClr>
            </a:pPr>
            <a:r>
              <a:rPr lang="cs-CZ" sz="2800" b="1" strike="noStrike" spc="-1" dirty="0" smtClean="0">
                <a:solidFill>
                  <a:srgbClr val="000000"/>
                </a:solidFill>
                <a:uFill>
                  <a:solidFill>
                    <a:srgbClr val="FFFFFF"/>
                  </a:solidFill>
                </a:uFill>
                <a:latin typeface="Segoe UI Light" panose="020B0502040204020203" pitchFamily="34" charset="0"/>
              </a:rPr>
              <a:t>iPhone</a:t>
            </a:r>
          </a:p>
          <a:p>
            <a:pPr marL="228600" indent="-228240">
              <a:lnSpc>
                <a:spcPct val="90000"/>
              </a:lnSpc>
              <a:spcBef>
                <a:spcPts val="900"/>
              </a:spcBef>
              <a:buClr>
                <a:srgbClr val="000000"/>
              </a:buClr>
              <a:buFont typeface="Arial"/>
              <a:buChar char="•"/>
            </a:pPr>
            <a:endParaRPr lang="cs-CZ" b="0" strike="noStrike" spc="-1" dirty="0" smtClean="0">
              <a:solidFill>
                <a:srgbClr val="000000"/>
              </a:solidFill>
              <a:uFill>
                <a:solidFill>
                  <a:srgbClr val="FFFFFF"/>
                </a:solidFill>
              </a:uFill>
              <a:latin typeface="Segoe UI Light" panose="020B0502040204020203" pitchFamily="34" charset="0"/>
            </a:endParaRPr>
          </a:p>
          <a:p>
            <a:pPr marL="228600" indent="-228240">
              <a:lnSpc>
                <a:spcPct val="90000"/>
              </a:lnSpc>
              <a:spcBef>
                <a:spcPts val="900"/>
              </a:spcBef>
              <a:buClr>
                <a:srgbClr val="000000"/>
              </a:buClr>
              <a:buFont typeface="Arial"/>
              <a:buChar char="•"/>
            </a:pPr>
            <a:r>
              <a:rPr lang="cs-CZ" b="0" strike="noStrike" spc="-1" dirty="0" smtClean="0">
                <a:solidFill>
                  <a:srgbClr val="000000"/>
                </a:solidFill>
                <a:uFill>
                  <a:solidFill>
                    <a:srgbClr val="FFFFFF"/>
                  </a:solidFill>
                </a:uFill>
                <a:latin typeface="Segoe UI Light" panose="020B0502040204020203" pitchFamily="34" charset="0"/>
              </a:rPr>
              <a:t>2002 </a:t>
            </a:r>
            <a:r>
              <a:rPr lang="cs-CZ" b="0" strike="noStrike" spc="-1" dirty="0">
                <a:solidFill>
                  <a:srgbClr val="000000"/>
                </a:solidFill>
                <a:uFill>
                  <a:solidFill>
                    <a:srgbClr val="FFFFFF"/>
                  </a:solidFill>
                </a:uFill>
                <a:latin typeface="Segoe UI Light" panose="020B0502040204020203" pitchFamily="34" charset="0"/>
              </a:rPr>
              <a:t>– Apple v Číně žádá o přidělení ochranné známky „iPhone“ pro elektronická zařízení</a:t>
            </a:r>
          </a:p>
          <a:p>
            <a:pPr marL="228600" indent="-228240">
              <a:lnSpc>
                <a:spcPct val="90000"/>
              </a:lnSpc>
              <a:spcBef>
                <a:spcPts val="900"/>
              </a:spcBef>
              <a:buClr>
                <a:srgbClr val="000000"/>
              </a:buClr>
              <a:buFont typeface="Arial"/>
              <a:buChar char="•"/>
            </a:pPr>
            <a:r>
              <a:rPr lang="cs-CZ" b="0" strike="noStrike" spc="-1" dirty="0">
                <a:solidFill>
                  <a:srgbClr val="000000"/>
                </a:solidFill>
                <a:uFill>
                  <a:solidFill>
                    <a:srgbClr val="FFFFFF"/>
                  </a:solidFill>
                </a:uFill>
                <a:latin typeface="Segoe UI Light" panose="020B0502040204020203" pitchFamily="34" charset="0"/>
              </a:rPr>
              <a:t>2007 – Apple představuje první iPhone</a:t>
            </a:r>
          </a:p>
          <a:p>
            <a:pPr marL="228600" indent="-228240">
              <a:lnSpc>
                <a:spcPct val="90000"/>
              </a:lnSpc>
              <a:spcBef>
                <a:spcPts val="900"/>
              </a:spcBef>
              <a:buClr>
                <a:srgbClr val="000000"/>
              </a:buClr>
              <a:buFont typeface="Arial"/>
              <a:buChar char="•"/>
            </a:pPr>
            <a:r>
              <a:rPr lang="cs-CZ" b="0" strike="noStrike" spc="-1" dirty="0">
                <a:solidFill>
                  <a:srgbClr val="000000"/>
                </a:solidFill>
                <a:uFill>
                  <a:solidFill>
                    <a:srgbClr val="FFFFFF"/>
                  </a:solidFill>
                </a:uFill>
                <a:latin typeface="Segoe UI Light" panose="020B0502040204020203" pitchFamily="34" charset="0"/>
              </a:rPr>
              <a:t>2007 – Čínská firma </a:t>
            </a:r>
            <a:r>
              <a:rPr lang="cs-CZ" b="0" strike="noStrike" spc="-1" dirty="0" err="1">
                <a:solidFill>
                  <a:srgbClr val="000000"/>
                </a:solidFill>
                <a:uFill>
                  <a:solidFill>
                    <a:srgbClr val="FFFFFF"/>
                  </a:solidFill>
                </a:uFill>
                <a:latin typeface="Segoe UI Light" panose="020B0502040204020203" pitchFamily="34" charset="0"/>
              </a:rPr>
              <a:t>Xintong</a:t>
            </a:r>
            <a:r>
              <a:rPr lang="cs-CZ" b="0" strike="noStrike" spc="-1" dirty="0">
                <a:solidFill>
                  <a:srgbClr val="000000"/>
                </a:solidFill>
                <a:uFill>
                  <a:solidFill>
                    <a:srgbClr val="FFFFFF"/>
                  </a:solidFill>
                </a:uFill>
                <a:latin typeface="Segoe UI Light" panose="020B0502040204020203" pitchFamily="34" charset="0"/>
              </a:rPr>
              <a:t> </a:t>
            </a:r>
            <a:r>
              <a:rPr lang="cs-CZ" b="0" strike="noStrike" spc="-1" dirty="0" err="1">
                <a:solidFill>
                  <a:srgbClr val="000000"/>
                </a:solidFill>
                <a:uFill>
                  <a:solidFill>
                    <a:srgbClr val="FFFFFF"/>
                  </a:solidFill>
                </a:uFill>
                <a:latin typeface="Segoe UI Light" panose="020B0502040204020203" pitchFamily="34" charset="0"/>
              </a:rPr>
              <a:t>Tiandi</a:t>
            </a:r>
            <a:r>
              <a:rPr lang="cs-CZ" b="0" strike="noStrike" spc="-1" dirty="0">
                <a:solidFill>
                  <a:srgbClr val="000000"/>
                </a:solidFill>
                <a:uFill>
                  <a:solidFill>
                    <a:srgbClr val="FFFFFF"/>
                  </a:solidFill>
                </a:uFill>
                <a:latin typeface="Segoe UI Light" panose="020B0502040204020203" pitchFamily="34" charset="0"/>
              </a:rPr>
              <a:t> podává žádost o ochrannou známku „IPHONE“ na kožené produkty</a:t>
            </a:r>
          </a:p>
          <a:p>
            <a:pPr marL="228600" indent="-228240">
              <a:lnSpc>
                <a:spcPct val="90000"/>
              </a:lnSpc>
              <a:spcBef>
                <a:spcPts val="900"/>
              </a:spcBef>
              <a:buClr>
                <a:srgbClr val="000000"/>
              </a:buClr>
              <a:buFont typeface="Arial"/>
              <a:buChar char="•"/>
            </a:pPr>
            <a:r>
              <a:rPr lang="cs-CZ" b="0" strike="noStrike" spc="-1" dirty="0">
                <a:solidFill>
                  <a:srgbClr val="000000"/>
                </a:solidFill>
                <a:uFill>
                  <a:solidFill>
                    <a:srgbClr val="FFFFFF"/>
                  </a:solidFill>
                </a:uFill>
                <a:latin typeface="Segoe UI Light" panose="020B0502040204020203" pitchFamily="34" charset="0"/>
              </a:rPr>
              <a:t>2009 – Apple začíná v Číně prodávat iPhone</a:t>
            </a:r>
          </a:p>
          <a:p>
            <a:pPr marL="228600" indent="-228240">
              <a:lnSpc>
                <a:spcPct val="90000"/>
              </a:lnSpc>
              <a:spcBef>
                <a:spcPts val="900"/>
              </a:spcBef>
              <a:buClr>
                <a:srgbClr val="000000"/>
              </a:buClr>
              <a:buFont typeface="Arial"/>
              <a:buChar char="•"/>
            </a:pPr>
            <a:r>
              <a:rPr lang="cs-CZ" b="0" strike="noStrike" spc="-1" dirty="0">
                <a:solidFill>
                  <a:srgbClr val="000000"/>
                </a:solidFill>
                <a:uFill>
                  <a:solidFill>
                    <a:srgbClr val="FFFFFF"/>
                  </a:solidFill>
                </a:uFill>
                <a:latin typeface="Segoe UI Light" panose="020B0502040204020203" pitchFamily="34" charset="0"/>
              </a:rPr>
              <a:t>2010 – </a:t>
            </a:r>
            <a:r>
              <a:rPr lang="cs-CZ" b="0" strike="noStrike" spc="-1" dirty="0" err="1">
                <a:solidFill>
                  <a:srgbClr val="000000"/>
                </a:solidFill>
                <a:uFill>
                  <a:solidFill>
                    <a:srgbClr val="FFFFFF"/>
                  </a:solidFill>
                </a:uFill>
                <a:latin typeface="Segoe UI Light" panose="020B0502040204020203" pitchFamily="34" charset="0"/>
              </a:rPr>
              <a:t>Xintong</a:t>
            </a:r>
            <a:r>
              <a:rPr lang="cs-CZ" b="0" strike="noStrike" spc="-1" dirty="0">
                <a:solidFill>
                  <a:srgbClr val="000000"/>
                </a:solidFill>
                <a:uFill>
                  <a:solidFill>
                    <a:srgbClr val="FFFFFF"/>
                  </a:solidFill>
                </a:uFill>
                <a:latin typeface="Segoe UI Light" panose="020B0502040204020203" pitchFamily="34" charset="0"/>
              </a:rPr>
              <a:t> </a:t>
            </a:r>
            <a:r>
              <a:rPr lang="cs-CZ" b="0" strike="noStrike" spc="-1" dirty="0" err="1">
                <a:solidFill>
                  <a:srgbClr val="000000"/>
                </a:solidFill>
                <a:uFill>
                  <a:solidFill>
                    <a:srgbClr val="FFFFFF"/>
                  </a:solidFill>
                </a:uFill>
                <a:latin typeface="Segoe UI Light" panose="020B0502040204020203" pitchFamily="34" charset="0"/>
              </a:rPr>
              <a:t>Tiandi</a:t>
            </a:r>
            <a:r>
              <a:rPr lang="cs-CZ" b="0" strike="noStrike" spc="-1" dirty="0">
                <a:solidFill>
                  <a:srgbClr val="000000"/>
                </a:solidFill>
                <a:uFill>
                  <a:solidFill>
                    <a:srgbClr val="FFFFFF"/>
                  </a:solidFill>
                </a:uFill>
                <a:latin typeface="Segoe UI Light" panose="020B0502040204020203" pitchFamily="34" charset="0"/>
              </a:rPr>
              <a:t> získává známku „IPHONE“</a:t>
            </a:r>
          </a:p>
          <a:p>
            <a:pPr marL="228600" indent="-228240">
              <a:lnSpc>
                <a:spcPct val="90000"/>
              </a:lnSpc>
              <a:spcBef>
                <a:spcPts val="900"/>
              </a:spcBef>
              <a:buClr>
                <a:srgbClr val="000000"/>
              </a:buClr>
              <a:buFont typeface="Arial"/>
              <a:buChar char="•"/>
            </a:pPr>
            <a:r>
              <a:rPr lang="cs-CZ" b="0" strike="noStrike" spc="-1" dirty="0">
                <a:solidFill>
                  <a:srgbClr val="000000"/>
                </a:solidFill>
                <a:uFill>
                  <a:solidFill>
                    <a:srgbClr val="FFFFFF"/>
                  </a:solidFill>
                </a:uFill>
                <a:latin typeface="Segoe UI Light" panose="020B0502040204020203" pitchFamily="34" charset="0"/>
              </a:rPr>
              <a:t>2012 – Apple podává stížnost u čínského úřadu pro ochranné známky na společnost </a:t>
            </a:r>
            <a:r>
              <a:rPr lang="cs-CZ" b="0" strike="noStrike" spc="-1" dirty="0" err="1">
                <a:solidFill>
                  <a:srgbClr val="000000"/>
                </a:solidFill>
                <a:uFill>
                  <a:solidFill>
                    <a:srgbClr val="FFFFFF"/>
                  </a:solidFill>
                </a:uFill>
                <a:latin typeface="Segoe UI Light" panose="020B0502040204020203" pitchFamily="34" charset="0"/>
              </a:rPr>
              <a:t>Xintong</a:t>
            </a:r>
            <a:r>
              <a:rPr lang="cs-CZ" b="0" strike="noStrike" spc="-1" dirty="0">
                <a:solidFill>
                  <a:srgbClr val="000000"/>
                </a:solidFill>
                <a:uFill>
                  <a:solidFill>
                    <a:srgbClr val="FFFFFF"/>
                  </a:solidFill>
                </a:uFill>
                <a:latin typeface="Segoe UI Light" panose="020B0502040204020203" pitchFamily="34" charset="0"/>
              </a:rPr>
              <a:t> </a:t>
            </a:r>
            <a:r>
              <a:rPr lang="cs-CZ" b="0" strike="noStrike" spc="-1" dirty="0" err="1">
                <a:solidFill>
                  <a:srgbClr val="000000"/>
                </a:solidFill>
                <a:uFill>
                  <a:solidFill>
                    <a:srgbClr val="FFFFFF"/>
                  </a:solidFill>
                </a:uFill>
                <a:latin typeface="Segoe UI Light" panose="020B0502040204020203" pitchFamily="34" charset="0"/>
              </a:rPr>
              <a:t>Tiandi</a:t>
            </a:r>
            <a:endParaRPr lang="cs-CZ" b="0" strike="noStrike" spc="-1" dirty="0">
              <a:solidFill>
                <a:srgbClr val="000000"/>
              </a:solidFill>
              <a:uFill>
                <a:solidFill>
                  <a:srgbClr val="FFFFFF"/>
                </a:solidFill>
              </a:uFill>
              <a:latin typeface="Segoe UI Light" panose="020B0502040204020203" pitchFamily="34" charset="0"/>
            </a:endParaRPr>
          </a:p>
          <a:p>
            <a:pPr marL="228600" indent="-228240">
              <a:lnSpc>
                <a:spcPct val="90000"/>
              </a:lnSpc>
              <a:spcBef>
                <a:spcPts val="900"/>
              </a:spcBef>
              <a:buClr>
                <a:srgbClr val="000000"/>
              </a:buClr>
              <a:buFont typeface="Arial"/>
              <a:buChar char="•"/>
            </a:pPr>
            <a:r>
              <a:rPr lang="cs-CZ" b="0" strike="noStrike" spc="-1" dirty="0">
                <a:solidFill>
                  <a:srgbClr val="000000"/>
                </a:solidFill>
                <a:uFill>
                  <a:solidFill>
                    <a:srgbClr val="FFFFFF"/>
                  </a:solidFill>
                </a:uFill>
                <a:latin typeface="Segoe UI Light" panose="020B0502040204020203" pitchFamily="34" charset="0"/>
              </a:rPr>
              <a:t>2013 – Apple získává ochrannou známku „iPhone“</a:t>
            </a:r>
          </a:p>
          <a:p>
            <a:pPr marL="228600" indent="-228240">
              <a:lnSpc>
                <a:spcPct val="90000"/>
              </a:lnSpc>
              <a:spcBef>
                <a:spcPts val="900"/>
              </a:spcBef>
              <a:buClr>
                <a:srgbClr val="000000"/>
              </a:buClr>
              <a:buFont typeface="Arial"/>
              <a:buChar char="•"/>
            </a:pPr>
            <a:r>
              <a:rPr lang="cs-CZ" b="0" strike="noStrike" spc="-1" dirty="0">
                <a:solidFill>
                  <a:srgbClr val="000000"/>
                </a:solidFill>
                <a:uFill>
                  <a:solidFill>
                    <a:srgbClr val="FFFFFF"/>
                  </a:solidFill>
                </a:uFill>
                <a:latin typeface="Segoe UI Light" panose="020B0502040204020203" pitchFamily="34" charset="0"/>
              </a:rPr>
              <a:t>2014 – Po neúspěchu u úřadu pro ochranné známky Apple žaluje </a:t>
            </a:r>
            <a:r>
              <a:rPr lang="cs-CZ" b="0" strike="noStrike" spc="-1" dirty="0" err="1">
                <a:solidFill>
                  <a:srgbClr val="000000"/>
                </a:solidFill>
                <a:uFill>
                  <a:solidFill>
                    <a:srgbClr val="FFFFFF"/>
                  </a:solidFill>
                </a:uFill>
                <a:latin typeface="Segoe UI Light" panose="020B0502040204020203" pitchFamily="34" charset="0"/>
              </a:rPr>
              <a:t>Xintong</a:t>
            </a:r>
            <a:r>
              <a:rPr lang="cs-CZ" b="0" strike="noStrike" spc="-1" dirty="0">
                <a:solidFill>
                  <a:srgbClr val="000000"/>
                </a:solidFill>
                <a:uFill>
                  <a:solidFill>
                    <a:srgbClr val="FFFFFF"/>
                  </a:solidFill>
                </a:uFill>
                <a:latin typeface="Segoe UI Light" panose="020B0502040204020203" pitchFamily="34" charset="0"/>
              </a:rPr>
              <a:t> </a:t>
            </a:r>
            <a:r>
              <a:rPr lang="cs-CZ" b="0" strike="noStrike" spc="-1" dirty="0" err="1">
                <a:solidFill>
                  <a:srgbClr val="000000"/>
                </a:solidFill>
                <a:uFill>
                  <a:solidFill>
                    <a:srgbClr val="FFFFFF"/>
                  </a:solidFill>
                </a:uFill>
                <a:latin typeface="Segoe UI Light" panose="020B0502040204020203" pitchFamily="34" charset="0"/>
              </a:rPr>
              <a:t>Tiandi</a:t>
            </a:r>
            <a:r>
              <a:rPr lang="cs-CZ" b="0" strike="noStrike" spc="-1" dirty="0">
                <a:solidFill>
                  <a:srgbClr val="000000"/>
                </a:solidFill>
                <a:uFill>
                  <a:solidFill>
                    <a:srgbClr val="FFFFFF"/>
                  </a:solidFill>
                </a:uFill>
                <a:latin typeface="Segoe UI Light" panose="020B0502040204020203" pitchFamily="34" charset="0"/>
              </a:rPr>
              <a:t> u nižšího pekingského soudu</a:t>
            </a:r>
          </a:p>
          <a:p>
            <a:pPr marL="228600" indent="-228240">
              <a:lnSpc>
                <a:spcPct val="90000"/>
              </a:lnSpc>
              <a:spcBef>
                <a:spcPts val="900"/>
              </a:spcBef>
              <a:buClr>
                <a:srgbClr val="000000"/>
              </a:buClr>
              <a:buFont typeface="Arial"/>
              <a:buChar char="•"/>
            </a:pPr>
            <a:r>
              <a:rPr lang="cs-CZ" b="0" strike="noStrike" spc="-1" dirty="0">
                <a:solidFill>
                  <a:srgbClr val="000000"/>
                </a:solidFill>
                <a:uFill>
                  <a:solidFill>
                    <a:srgbClr val="FFFFFF"/>
                  </a:solidFill>
                </a:uFill>
                <a:latin typeface="Segoe UI Light" panose="020B0502040204020203" pitchFamily="34" charset="0"/>
              </a:rPr>
              <a:t>2015 – Po dalším neúspěchu se Apple odvolává k </a:t>
            </a:r>
            <a:r>
              <a:rPr lang="cs-CZ" b="0" strike="noStrike" spc="-1" dirty="0" smtClean="0">
                <a:solidFill>
                  <a:srgbClr val="000000"/>
                </a:solidFill>
                <a:uFill>
                  <a:solidFill>
                    <a:srgbClr val="FFFFFF"/>
                  </a:solidFill>
                </a:uFill>
                <a:latin typeface="Segoe UI Light" panose="020B0502040204020203" pitchFamily="34" charset="0"/>
              </a:rPr>
              <a:t>vyššímu soudu</a:t>
            </a:r>
            <a:r>
              <a:rPr lang="cs-CZ" b="0" strike="noStrike" spc="-1" dirty="0">
                <a:solidFill>
                  <a:srgbClr val="000000"/>
                </a:solidFill>
                <a:uFill>
                  <a:solidFill>
                    <a:srgbClr val="FFFFFF"/>
                  </a:solidFill>
                </a:uFill>
                <a:latin typeface="Segoe UI Light" panose="020B0502040204020203" pitchFamily="34" charset="0"/>
              </a:rPr>
              <a:t>.</a:t>
            </a:r>
          </a:p>
          <a:p>
            <a:pPr marL="228600" indent="-228240">
              <a:lnSpc>
                <a:spcPct val="90000"/>
              </a:lnSpc>
              <a:spcBef>
                <a:spcPts val="900"/>
              </a:spcBef>
              <a:buClr>
                <a:srgbClr val="000000"/>
              </a:buClr>
              <a:buFont typeface="Arial"/>
              <a:buChar char="•"/>
            </a:pPr>
            <a:r>
              <a:rPr lang="cs-CZ" b="0" strike="noStrike" spc="-1" dirty="0">
                <a:solidFill>
                  <a:srgbClr val="000000"/>
                </a:solidFill>
                <a:uFill>
                  <a:solidFill>
                    <a:srgbClr val="FFFFFF"/>
                  </a:solidFill>
                </a:uFill>
                <a:latin typeface="Segoe UI Light" panose="020B0502040204020203" pitchFamily="34" charset="0"/>
              </a:rPr>
              <a:t>květen 2016 – </a:t>
            </a:r>
            <a:r>
              <a:rPr lang="cs-CZ" b="0" strike="noStrike" spc="-1" dirty="0" smtClean="0">
                <a:solidFill>
                  <a:srgbClr val="000000"/>
                </a:solidFill>
                <a:uFill>
                  <a:solidFill>
                    <a:srgbClr val="FFFFFF"/>
                  </a:solidFill>
                </a:uFill>
                <a:latin typeface="Segoe UI Light" panose="020B0502040204020203" pitchFamily="34" charset="0"/>
              </a:rPr>
              <a:t>soud</a:t>
            </a:r>
            <a:r>
              <a:rPr lang="cs-CZ" b="0" strike="noStrike" spc="-1" dirty="0">
                <a:solidFill>
                  <a:srgbClr val="000000"/>
                </a:solidFill>
                <a:uFill>
                  <a:solidFill>
                    <a:srgbClr val="FFFFFF"/>
                  </a:solidFill>
                </a:uFill>
                <a:latin typeface="Segoe UI Light" panose="020B0502040204020203" pitchFamily="34" charset="0"/>
              </a:rPr>
              <a:t> vyšší instance znovu rozhodl proti </a:t>
            </a:r>
            <a:r>
              <a:rPr lang="cs-CZ" b="0" strike="noStrike" spc="-1" dirty="0" err="1">
                <a:solidFill>
                  <a:srgbClr val="000000"/>
                </a:solidFill>
                <a:uFill>
                  <a:solidFill>
                    <a:srgbClr val="FFFFFF"/>
                  </a:solidFill>
                </a:uFill>
                <a:latin typeface="Segoe UI Light" panose="020B0502040204020203" pitchFamily="34" charset="0"/>
              </a:rPr>
              <a:t>Applu</a:t>
            </a:r>
            <a:r>
              <a:rPr lang="cs-CZ" b="0" strike="noStrike" spc="-1" dirty="0" smtClean="0">
                <a:solidFill>
                  <a:srgbClr val="000000"/>
                </a:solidFill>
                <a:uFill>
                  <a:solidFill>
                    <a:srgbClr val="FFFFFF"/>
                  </a:solidFill>
                </a:uFill>
                <a:latin typeface="Segoe UI Light" panose="020B0502040204020203" pitchFamily="34" charset="0"/>
              </a:rPr>
              <a:t>. </a:t>
            </a:r>
          </a:p>
          <a:p>
            <a:pPr marL="273050">
              <a:lnSpc>
                <a:spcPct val="90000"/>
              </a:lnSpc>
              <a:spcBef>
                <a:spcPts val="900"/>
              </a:spcBef>
              <a:buClr>
                <a:srgbClr val="000000"/>
              </a:buClr>
            </a:pPr>
            <a:r>
              <a:rPr lang="cs-CZ" b="0" strike="noStrike" spc="-1" dirty="0" smtClean="0">
                <a:solidFill>
                  <a:srgbClr val="000000"/>
                </a:solidFill>
                <a:uFill>
                  <a:solidFill>
                    <a:srgbClr val="FFFFFF"/>
                  </a:solidFill>
                </a:uFill>
                <a:latin typeface="Segoe UI Light" panose="020B0502040204020203" pitchFamily="34" charset="0"/>
              </a:rPr>
              <a:t>Zdůvodnění</a:t>
            </a:r>
            <a:r>
              <a:rPr lang="cs-CZ" b="0" strike="noStrike" spc="-1" dirty="0">
                <a:solidFill>
                  <a:srgbClr val="000000"/>
                </a:solidFill>
                <a:uFill>
                  <a:solidFill>
                    <a:srgbClr val="FFFFFF"/>
                  </a:solidFill>
                </a:uFill>
                <a:latin typeface="Segoe UI Light" panose="020B0502040204020203" pitchFamily="34" charset="0"/>
              </a:rPr>
              <a:t>: Apple nemůže prokázat, že by byl v Číně „dobře známou značkou“ předtím, než </a:t>
            </a:r>
            <a:r>
              <a:rPr lang="cs-CZ" b="0" strike="noStrike" spc="-1" dirty="0" err="1">
                <a:solidFill>
                  <a:srgbClr val="000000"/>
                </a:solidFill>
                <a:uFill>
                  <a:solidFill>
                    <a:srgbClr val="FFFFFF"/>
                  </a:solidFill>
                </a:uFill>
                <a:latin typeface="Segoe UI Light" panose="020B0502040204020203" pitchFamily="34" charset="0"/>
              </a:rPr>
              <a:t>Xintong</a:t>
            </a:r>
            <a:r>
              <a:rPr lang="cs-CZ" b="0" strike="noStrike" spc="-1" dirty="0">
                <a:solidFill>
                  <a:srgbClr val="000000"/>
                </a:solidFill>
                <a:uFill>
                  <a:solidFill>
                    <a:srgbClr val="FFFFFF"/>
                  </a:solidFill>
                </a:uFill>
                <a:latin typeface="Segoe UI Light" panose="020B0502040204020203" pitchFamily="34" charset="0"/>
              </a:rPr>
              <a:t> </a:t>
            </a:r>
            <a:r>
              <a:rPr lang="cs-CZ" b="0" strike="noStrike" spc="-1" dirty="0" err="1">
                <a:solidFill>
                  <a:srgbClr val="000000"/>
                </a:solidFill>
                <a:uFill>
                  <a:solidFill>
                    <a:srgbClr val="FFFFFF"/>
                  </a:solidFill>
                </a:uFill>
                <a:latin typeface="Segoe UI Light" panose="020B0502040204020203" pitchFamily="34" charset="0"/>
              </a:rPr>
              <a:t>Tiandi</a:t>
            </a:r>
            <a:r>
              <a:rPr lang="cs-CZ" b="0" strike="noStrike" spc="-1" dirty="0">
                <a:solidFill>
                  <a:srgbClr val="000000"/>
                </a:solidFill>
                <a:uFill>
                  <a:solidFill>
                    <a:srgbClr val="FFFFFF"/>
                  </a:solidFill>
                </a:uFill>
                <a:latin typeface="Segoe UI Light" panose="020B0502040204020203" pitchFamily="34" charset="0"/>
              </a:rPr>
              <a:t> požádala o zapsání ochranné známky</a:t>
            </a:r>
          </a:p>
          <a:p>
            <a:pPr>
              <a:lnSpc>
                <a:spcPct val="90000"/>
              </a:lnSpc>
            </a:pPr>
            <a:endParaRPr lang="cs-CZ" sz="2800" b="0" strike="noStrike" spc="-1" dirty="0">
              <a:solidFill>
                <a:srgbClr val="00000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Shape 1"/>
          <p:cNvSpPr txBox="1"/>
          <p:nvPr/>
        </p:nvSpPr>
        <p:spPr>
          <a:xfrm>
            <a:off x="838080" y="365040"/>
            <a:ext cx="10515240" cy="1325160"/>
          </a:xfrm>
          <a:prstGeom prst="rect">
            <a:avLst/>
          </a:prstGeom>
          <a:noFill/>
          <a:ln>
            <a:noFill/>
          </a:ln>
        </p:spPr>
        <p:txBody>
          <a:bodyPr anchor="ctr"/>
          <a:lstStyle/>
          <a:p>
            <a:endParaRPr lang="cs-CZ" sz="1800" b="0" strike="noStrike" spc="-1">
              <a:solidFill>
                <a:srgbClr val="000000"/>
              </a:solidFill>
              <a:uFill>
                <a:solidFill>
                  <a:srgbClr val="FFFFFF"/>
                </a:solidFill>
              </a:uFill>
              <a:latin typeface="Calibri"/>
            </a:endParaRPr>
          </a:p>
        </p:txBody>
      </p:sp>
      <p:sp>
        <p:nvSpPr>
          <p:cNvPr id="98" name="TextShape 2"/>
          <p:cNvSpPr txBox="1"/>
          <p:nvPr/>
        </p:nvSpPr>
        <p:spPr>
          <a:xfrm>
            <a:off x="838080" y="1825560"/>
            <a:ext cx="10515240" cy="4350960"/>
          </a:xfrm>
          <a:prstGeom prst="rect">
            <a:avLst/>
          </a:prstGeom>
          <a:noFill/>
          <a:ln>
            <a:noFill/>
          </a:ln>
        </p:spPr>
        <p:txBody>
          <a:bodyPr/>
          <a:lstStyle/>
          <a:p>
            <a:pPr marL="685800" lvl="1" indent="-228240">
              <a:lnSpc>
                <a:spcPct val="100000"/>
              </a:lnSpc>
              <a:buClr>
                <a:srgbClr val="000000"/>
              </a:buClr>
              <a:buFont typeface="Arial"/>
              <a:buChar char="•"/>
            </a:pPr>
            <a:r>
              <a:rPr lang="cs-CZ" sz="2000" b="0" strike="noStrike" spc="-1" dirty="0">
                <a:solidFill>
                  <a:srgbClr val="000000"/>
                </a:solidFill>
                <a:uFill>
                  <a:solidFill>
                    <a:srgbClr val="FFFFFF"/>
                  </a:solidFill>
                </a:uFill>
                <a:latin typeface="Segoe UI Light"/>
              </a:rPr>
              <a:t>Student </a:t>
            </a:r>
            <a:r>
              <a:rPr lang="cs-CZ" sz="2000" b="0" strike="noStrike" spc="-1" dirty="0" err="1">
                <a:solidFill>
                  <a:srgbClr val="000000"/>
                </a:solidFill>
                <a:uFill>
                  <a:solidFill>
                    <a:srgbClr val="FFFFFF"/>
                  </a:solidFill>
                </a:uFill>
                <a:latin typeface="Segoe UI Light"/>
              </a:rPr>
              <a:t>Agency</a:t>
            </a:r>
            <a:r>
              <a:rPr lang="cs-CZ" sz="2000" b="0" strike="noStrike" spc="-1" dirty="0">
                <a:solidFill>
                  <a:srgbClr val="000000"/>
                </a:solidFill>
                <a:uFill>
                  <a:solidFill>
                    <a:srgbClr val="FFFFFF"/>
                  </a:solidFill>
                </a:uFill>
                <a:latin typeface="Segoe UI Light"/>
              </a:rPr>
              <a:t> </a:t>
            </a:r>
            <a:endParaRPr lang="cs-CZ" sz="2000" b="0" strike="noStrike" spc="-1" dirty="0" smtClean="0">
              <a:solidFill>
                <a:srgbClr val="000000"/>
              </a:solidFill>
              <a:uFill>
                <a:solidFill>
                  <a:srgbClr val="FFFFFF"/>
                </a:solidFill>
              </a:uFill>
              <a:latin typeface="Segoe UI Light"/>
            </a:endParaRPr>
          </a:p>
          <a:p>
            <a:pPr marL="685800" lvl="1" indent="-228240">
              <a:lnSpc>
                <a:spcPct val="100000"/>
              </a:lnSpc>
              <a:buClr>
                <a:srgbClr val="000000"/>
              </a:buClr>
              <a:buFont typeface="Arial"/>
              <a:buChar char="•"/>
            </a:pPr>
            <a:endParaRPr lang="cs-CZ" sz="2000" b="0" strike="noStrike" spc="-1" dirty="0">
              <a:solidFill>
                <a:srgbClr val="000000"/>
              </a:solidFill>
              <a:uFill>
                <a:solidFill>
                  <a:srgbClr val="FFFFFF"/>
                </a:solidFill>
              </a:uFill>
              <a:latin typeface="Calibri"/>
            </a:endParaRPr>
          </a:p>
          <a:p>
            <a:pPr marL="685800" lvl="1" indent="-228240">
              <a:lnSpc>
                <a:spcPct val="100000"/>
              </a:lnSpc>
              <a:buClr>
                <a:srgbClr val="000000"/>
              </a:buClr>
              <a:buFont typeface="Arial"/>
              <a:buChar char="•"/>
            </a:pPr>
            <a:r>
              <a:rPr lang="cs-CZ" sz="2000" b="0" strike="noStrike" spc="-1" dirty="0" err="1">
                <a:solidFill>
                  <a:srgbClr val="000000"/>
                </a:solidFill>
                <a:uFill>
                  <a:solidFill>
                    <a:srgbClr val="FFFFFF"/>
                  </a:solidFill>
                </a:uFill>
                <a:latin typeface="Segoe UI Light"/>
              </a:rPr>
              <a:t>Skypicker</a:t>
            </a:r>
            <a:r>
              <a:rPr lang="cs-CZ" sz="2000" b="0" strike="noStrike" spc="-1" dirty="0">
                <a:solidFill>
                  <a:srgbClr val="000000"/>
                </a:solidFill>
                <a:uFill>
                  <a:solidFill>
                    <a:srgbClr val="FFFFFF"/>
                  </a:solidFill>
                </a:uFill>
                <a:latin typeface="Segoe UI Light"/>
              </a:rPr>
              <a:t> - </a:t>
            </a:r>
            <a:r>
              <a:rPr lang="cs-CZ" sz="2000" b="0" strike="noStrike" spc="-1" dirty="0" err="1">
                <a:solidFill>
                  <a:srgbClr val="000000"/>
                </a:solidFill>
                <a:uFill>
                  <a:solidFill>
                    <a:srgbClr val="FFFFFF"/>
                  </a:solidFill>
                </a:uFill>
                <a:latin typeface="Segoe UI Light"/>
              </a:rPr>
              <a:t>rebrand</a:t>
            </a:r>
            <a:endParaRPr lang="cs-CZ" sz="2000" b="0" strike="noStrike" spc="-1" dirty="0">
              <a:solidFill>
                <a:srgbClr val="000000"/>
              </a:solidFill>
              <a:uFill>
                <a:solidFill>
                  <a:srgbClr val="FFFFFF"/>
                </a:solidFill>
              </a:uFill>
              <a:latin typeface="Calibri"/>
            </a:endParaRPr>
          </a:p>
          <a:p>
            <a:pPr marL="685800" lvl="1" indent="-228240">
              <a:lnSpc>
                <a:spcPct val="100000"/>
              </a:lnSpc>
              <a:buClr>
                <a:srgbClr val="000000"/>
              </a:buClr>
              <a:buFont typeface="Arial"/>
              <a:buChar char="•"/>
            </a:pPr>
            <a:endParaRPr lang="cs-CZ" sz="2000" b="0" strike="noStrike" spc="-1" dirty="0" smtClean="0">
              <a:solidFill>
                <a:srgbClr val="000000"/>
              </a:solidFill>
              <a:uFill>
                <a:solidFill>
                  <a:srgbClr val="FFFFFF"/>
                </a:solidFill>
              </a:uFill>
              <a:latin typeface="Segoe UI Light"/>
            </a:endParaRPr>
          </a:p>
          <a:p>
            <a:pPr marL="685800" lvl="1" indent="-228240">
              <a:lnSpc>
                <a:spcPct val="100000"/>
              </a:lnSpc>
              <a:buClr>
                <a:srgbClr val="000000"/>
              </a:buClr>
              <a:buFont typeface="Arial"/>
              <a:buChar char="•"/>
            </a:pPr>
            <a:r>
              <a:rPr lang="cs-CZ" sz="2000" b="0" strike="noStrike" spc="-1" dirty="0" err="1" smtClean="0">
                <a:solidFill>
                  <a:srgbClr val="000000"/>
                </a:solidFill>
                <a:uFill>
                  <a:solidFill>
                    <a:srgbClr val="FFFFFF"/>
                  </a:solidFill>
                </a:uFill>
                <a:latin typeface="Segoe UI Light"/>
              </a:rPr>
              <a:t>Fashion</a:t>
            </a:r>
            <a:r>
              <a:rPr lang="cs-CZ" sz="2000" b="0" strike="noStrike" spc="-1" dirty="0" smtClean="0">
                <a:solidFill>
                  <a:srgbClr val="000000"/>
                </a:solidFill>
                <a:uFill>
                  <a:solidFill>
                    <a:srgbClr val="FFFFFF"/>
                  </a:solidFill>
                </a:uFill>
                <a:latin typeface="Segoe UI Light"/>
              </a:rPr>
              <a:t> </a:t>
            </a:r>
            <a:r>
              <a:rPr lang="cs-CZ" sz="2000" b="0" strike="noStrike" spc="-1" dirty="0" err="1">
                <a:solidFill>
                  <a:srgbClr val="000000"/>
                </a:solidFill>
                <a:uFill>
                  <a:solidFill>
                    <a:srgbClr val="FFFFFF"/>
                  </a:solidFill>
                </a:uFill>
                <a:latin typeface="Segoe UI Light"/>
              </a:rPr>
              <a:t>Week</a:t>
            </a:r>
            <a:endParaRPr lang="cs-CZ" sz="2000" b="0" strike="noStrike" spc="-1" dirty="0">
              <a:solidFill>
                <a:srgbClr val="000000"/>
              </a:solidFill>
              <a:uFill>
                <a:solidFill>
                  <a:srgbClr val="FFFFFF"/>
                </a:solidFill>
              </a:uFill>
              <a:latin typeface="Calibri"/>
            </a:endParaRPr>
          </a:p>
          <a:p>
            <a:pPr marL="685800" lvl="1" indent="-228240">
              <a:lnSpc>
                <a:spcPct val="100000"/>
              </a:lnSpc>
              <a:buClr>
                <a:srgbClr val="000000"/>
              </a:buClr>
              <a:buFont typeface="Arial"/>
              <a:buChar char="•"/>
            </a:pPr>
            <a:endParaRPr lang="cs-CZ" sz="2000" b="0" strike="noStrike" spc="-1" dirty="0" smtClean="0">
              <a:solidFill>
                <a:srgbClr val="000000"/>
              </a:solidFill>
              <a:uFill>
                <a:solidFill>
                  <a:srgbClr val="FFFFFF"/>
                </a:solidFill>
              </a:uFill>
              <a:latin typeface="Segoe UI Light"/>
            </a:endParaRPr>
          </a:p>
          <a:p>
            <a:pPr marL="685800" lvl="1" indent="-228240">
              <a:lnSpc>
                <a:spcPct val="100000"/>
              </a:lnSpc>
              <a:buClr>
                <a:srgbClr val="000000"/>
              </a:buClr>
              <a:buFont typeface="Arial"/>
              <a:buChar char="•"/>
            </a:pPr>
            <a:r>
              <a:rPr lang="cs-CZ" sz="2000" b="0" strike="noStrike" spc="-1" dirty="0" smtClean="0">
                <a:solidFill>
                  <a:srgbClr val="000000"/>
                </a:solidFill>
                <a:uFill>
                  <a:solidFill>
                    <a:srgbClr val="FFFFFF"/>
                  </a:solidFill>
                </a:uFill>
                <a:latin typeface="Segoe UI Light"/>
              </a:rPr>
              <a:t>Česká </a:t>
            </a:r>
            <a:r>
              <a:rPr lang="cs-CZ" sz="2000" b="0" strike="noStrike" spc="-1" dirty="0">
                <a:solidFill>
                  <a:srgbClr val="000000"/>
                </a:solidFill>
                <a:uFill>
                  <a:solidFill>
                    <a:srgbClr val="FFFFFF"/>
                  </a:solidFill>
                </a:uFill>
                <a:latin typeface="Segoe UI Light"/>
              </a:rPr>
              <a:t>Miss X Miss ČR</a:t>
            </a:r>
            <a:endParaRPr lang="cs-CZ" sz="2000" b="0" strike="noStrike" spc="-1" dirty="0">
              <a:solidFill>
                <a:srgbClr val="000000"/>
              </a:solidFill>
              <a:uFill>
                <a:solidFill>
                  <a:srgbClr val="FFFFFF"/>
                </a:solidFill>
              </a:uFill>
              <a:latin typeface="Calibri"/>
            </a:endParaRPr>
          </a:p>
          <a:p>
            <a:pPr marL="685800" lvl="1" indent="-228240">
              <a:lnSpc>
                <a:spcPct val="100000"/>
              </a:lnSpc>
              <a:buClr>
                <a:srgbClr val="000000"/>
              </a:buClr>
              <a:buFont typeface="Arial"/>
              <a:buChar char="•"/>
            </a:pPr>
            <a:endParaRPr lang="cs-CZ" sz="2000" b="0" strike="noStrike" spc="-1" dirty="0" smtClean="0">
              <a:solidFill>
                <a:srgbClr val="000000"/>
              </a:solidFill>
              <a:uFill>
                <a:solidFill>
                  <a:srgbClr val="FFFFFF"/>
                </a:solidFill>
              </a:uFill>
              <a:latin typeface="Segoe UI Light"/>
            </a:endParaRPr>
          </a:p>
          <a:p>
            <a:pPr marL="685800" lvl="1" indent="-228240">
              <a:lnSpc>
                <a:spcPct val="100000"/>
              </a:lnSpc>
              <a:buClr>
                <a:srgbClr val="000000"/>
              </a:buClr>
              <a:buFont typeface="Arial"/>
              <a:buChar char="•"/>
            </a:pPr>
            <a:r>
              <a:rPr lang="cs-CZ" sz="2000" b="0" strike="noStrike" spc="-1" dirty="0" err="1" smtClean="0">
                <a:solidFill>
                  <a:srgbClr val="000000"/>
                </a:solidFill>
                <a:uFill>
                  <a:solidFill>
                    <a:srgbClr val="FFFFFF"/>
                  </a:solidFill>
                </a:uFill>
                <a:latin typeface="Segoe UI Light"/>
              </a:rPr>
              <a:t>Yosemite</a:t>
            </a:r>
            <a:r>
              <a:rPr lang="cs-CZ" sz="2000" b="0" strike="noStrike" spc="-1" dirty="0" smtClean="0">
                <a:solidFill>
                  <a:srgbClr val="000000"/>
                </a:solidFill>
                <a:uFill>
                  <a:solidFill>
                    <a:srgbClr val="FFFFFF"/>
                  </a:solidFill>
                </a:uFill>
                <a:latin typeface="Segoe UI Light"/>
              </a:rPr>
              <a:t> </a:t>
            </a:r>
            <a:r>
              <a:rPr lang="cs-CZ" sz="2000" b="0" strike="noStrike" spc="-1" dirty="0" err="1">
                <a:solidFill>
                  <a:srgbClr val="000000"/>
                </a:solidFill>
                <a:uFill>
                  <a:solidFill>
                    <a:srgbClr val="FFFFFF"/>
                  </a:solidFill>
                </a:uFill>
                <a:latin typeface="Segoe UI Light"/>
              </a:rPr>
              <a:t>National</a:t>
            </a:r>
            <a:r>
              <a:rPr lang="cs-CZ" sz="2000" b="0" strike="noStrike" spc="-1" dirty="0">
                <a:solidFill>
                  <a:srgbClr val="000000"/>
                </a:solidFill>
                <a:uFill>
                  <a:solidFill>
                    <a:srgbClr val="FFFFFF"/>
                  </a:solidFill>
                </a:uFill>
                <a:latin typeface="Segoe UI Light"/>
              </a:rPr>
              <a:t> Park </a:t>
            </a:r>
            <a:endParaRPr lang="cs-CZ" sz="2000" b="0" strike="noStrike" spc="-1" dirty="0">
              <a:solidFill>
                <a:srgbClr val="000000"/>
              </a:solidFill>
              <a:uFill>
                <a:solidFill>
                  <a:srgbClr val="FFFFFF"/>
                </a:solidFill>
              </a:uFill>
              <a:latin typeface="Calibri"/>
            </a:endParaRPr>
          </a:p>
          <a:p>
            <a:pPr>
              <a:lnSpc>
                <a:spcPct val="90000"/>
              </a:lnSpc>
            </a:pPr>
            <a:endParaRPr lang="cs-CZ" sz="2800" b="0" strike="noStrike" spc="-1" dirty="0">
              <a:solidFill>
                <a:srgbClr val="00000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TextShape 1"/>
          <p:cNvSpPr txBox="1"/>
          <p:nvPr/>
        </p:nvSpPr>
        <p:spPr>
          <a:xfrm>
            <a:off x="838080" y="365040"/>
            <a:ext cx="10515240" cy="1325160"/>
          </a:xfrm>
          <a:prstGeom prst="rect">
            <a:avLst/>
          </a:prstGeom>
          <a:noFill/>
          <a:ln>
            <a:noFill/>
          </a:ln>
        </p:spPr>
        <p:txBody>
          <a:bodyPr anchor="ctr"/>
          <a:lstStyle/>
          <a:p>
            <a:pPr algn="ctr">
              <a:lnSpc>
                <a:spcPct val="100000"/>
              </a:lnSpc>
            </a:pPr>
            <a:endParaRPr lang="cs-CZ" sz="1800" b="0" strike="noStrike" spc="-1" dirty="0" smtClean="0">
              <a:solidFill>
                <a:srgbClr val="000000"/>
              </a:solidFill>
              <a:uFill>
                <a:solidFill>
                  <a:srgbClr val="FFFFFF"/>
                </a:solidFill>
              </a:uFill>
              <a:latin typeface="Calibri"/>
            </a:endParaRPr>
          </a:p>
          <a:p>
            <a:pPr algn="ctr">
              <a:lnSpc>
                <a:spcPct val="100000"/>
              </a:lnSpc>
            </a:pPr>
            <a:endParaRPr lang="cs-CZ" sz="1800" b="0" strike="noStrike" spc="-1" dirty="0">
              <a:solidFill>
                <a:srgbClr val="000000"/>
              </a:solidFill>
              <a:uFill>
                <a:solidFill>
                  <a:srgbClr val="FFFFFF"/>
                </a:solidFill>
              </a:uFill>
              <a:latin typeface="Calibri"/>
            </a:endParaRPr>
          </a:p>
        </p:txBody>
      </p:sp>
      <p:sp>
        <p:nvSpPr>
          <p:cNvPr id="100" name="TextShape 2"/>
          <p:cNvSpPr txBox="1"/>
          <p:nvPr/>
        </p:nvSpPr>
        <p:spPr>
          <a:xfrm>
            <a:off x="838080" y="764704"/>
            <a:ext cx="10298480" cy="5411816"/>
          </a:xfrm>
          <a:prstGeom prst="rect">
            <a:avLst/>
          </a:prstGeom>
          <a:noFill/>
          <a:ln>
            <a:noFill/>
          </a:ln>
        </p:spPr>
        <p:txBody>
          <a:bodyPr/>
          <a:lstStyle/>
          <a:p>
            <a:pPr algn="ctr">
              <a:lnSpc>
                <a:spcPct val="100000"/>
              </a:lnSpc>
            </a:pPr>
            <a:r>
              <a:rPr lang="cs-CZ" sz="2800" b="1" strike="noStrike" spc="-1" dirty="0" err="1" smtClean="0">
                <a:solidFill>
                  <a:srgbClr val="000000"/>
                </a:solidFill>
                <a:uFill>
                  <a:solidFill>
                    <a:srgbClr val="FFFFFF"/>
                  </a:solidFill>
                </a:uFill>
                <a:latin typeface="Segoe UI Light" panose="020B0502040204020203" pitchFamily="34" charset="0"/>
              </a:rPr>
              <a:t>Select</a:t>
            </a:r>
            <a:r>
              <a:rPr lang="cs-CZ" sz="2800" b="1" strike="noStrike" spc="-1" dirty="0" smtClean="0">
                <a:solidFill>
                  <a:srgbClr val="000000"/>
                </a:solidFill>
                <a:uFill>
                  <a:solidFill>
                    <a:srgbClr val="FFFFFF"/>
                  </a:solidFill>
                </a:uFill>
                <a:latin typeface="Segoe UI Light" panose="020B0502040204020203" pitchFamily="34" charset="0"/>
              </a:rPr>
              <a:t> </a:t>
            </a:r>
            <a:r>
              <a:rPr lang="cs-CZ" sz="2800" b="1" strike="noStrike" spc="-1" dirty="0" err="1" smtClean="0">
                <a:solidFill>
                  <a:srgbClr val="000000"/>
                </a:solidFill>
                <a:uFill>
                  <a:solidFill>
                    <a:srgbClr val="FFFFFF"/>
                  </a:solidFill>
                </a:uFill>
                <a:latin typeface="Segoe UI Light" panose="020B0502040204020203" pitchFamily="34" charset="0"/>
              </a:rPr>
              <a:t>or</a:t>
            </a:r>
            <a:r>
              <a:rPr lang="cs-CZ" sz="2800" b="1" strike="noStrike" spc="-1" dirty="0" smtClean="0">
                <a:solidFill>
                  <a:srgbClr val="000000"/>
                </a:solidFill>
                <a:uFill>
                  <a:solidFill>
                    <a:srgbClr val="FFFFFF"/>
                  </a:solidFill>
                </a:uFill>
                <a:latin typeface="Segoe UI Light" panose="020B0502040204020203" pitchFamily="34" charset="0"/>
              </a:rPr>
              <a:t> </a:t>
            </a:r>
            <a:r>
              <a:rPr lang="cs-CZ" sz="2800" b="1" strike="noStrike" spc="-1" dirty="0" err="1" smtClean="0">
                <a:solidFill>
                  <a:srgbClr val="000000"/>
                </a:solidFill>
                <a:uFill>
                  <a:solidFill>
                    <a:srgbClr val="FFFFFF"/>
                  </a:solidFill>
                </a:uFill>
                <a:latin typeface="Segoe UI Light" panose="020B0502040204020203" pitchFamily="34" charset="0"/>
              </a:rPr>
              <a:t>create</a:t>
            </a:r>
            <a:r>
              <a:rPr lang="cs-CZ" sz="2800" b="1" strike="noStrike" spc="-1" dirty="0" smtClean="0">
                <a:solidFill>
                  <a:srgbClr val="000000"/>
                </a:solidFill>
                <a:uFill>
                  <a:solidFill>
                    <a:srgbClr val="FFFFFF"/>
                  </a:solidFill>
                </a:uFill>
                <a:latin typeface="Segoe UI Light" panose="020B0502040204020203" pitchFamily="34" charset="0"/>
              </a:rPr>
              <a:t> </a:t>
            </a:r>
            <a:r>
              <a:rPr lang="cs-CZ" sz="2800" b="1" strike="noStrike" spc="-1" dirty="0" err="1" smtClean="0">
                <a:solidFill>
                  <a:srgbClr val="000000"/>
                </a:solidFill>
                <a:uFill>
                  <a:solidFill>
                    <a:srgbClr val="FFFFFF"/>
                  </a:solidFill>
                </a:uFill>
                <a:latin typeface="Segoe UI Light" panose="020B0502040204020203" pitchFamily="34" charset="0"/>
              </a:rPr>
              <a:t>your</a:t>
            </a:r>
            <a:r>
              <a:rPr lang="cs-CZ" sz="2800" b="1" strike="noStrike" spc="-1" dirty="0" smtClean="0">
                <a:solidFill>
                  <a:srgbClr val="000000"/>
                </a:solidFill>
                <a:uFill>
                  <a:solidFill>
                    <a:srgbClr val="FFFFFF"/>
                  </a:solidFill>
                </a:uFill>
                <a:latin typeface="Segoe UI Light" panose="020B0502040204020203" pitchFamily="34" charset="0"/>
              </a:rPr>
              <a:t> Trademark</a:t>
            </a:r>
          </a:p>
          <a:p>
            <a:pPr algn="ctr">
              <a:lnSpc>
                <a:spcPct val="100000"/>
              </a:lnSpc>
            </a:pPr>
            <a:endParaRPr lang="cs-CZ" sz="2800" b="1" spc="-1" dirty="0">
              <a:solidFill>
                <a:srgbClr val="000000"/>
              </a:solidFill>
              <a:uFill>
                <a:solidFill>
                  <a:srgbClr val="FFFFFF"/>
                </a:solidFill>
              </a:uFill>
              <a:latin typeface="Segoe UI Light" panose="020B0502040204020203" pitchFamily="34" charset="0"/>
            </a:endParaRPr>
          </a:p>
          <a:p>
            <a:pPr>
              <a:lnSpc>
                <a:spcPct val="100000"/>
              </a:lnSpc>
            </a:pPr>
            <a:r>
              <a:rPr lang="cs-CZ" sz="2000" b="0" strike="noStrike" spc="-1" dirty="0" smtClean="0">
                <a:solidFill>
                  <a:srgbClr val="000000"/>
                </a:solidFill>
                <a:uFill>
                  <a:solidFill>
                    <a:srgbClr val="FFFFFF"/>
                  </a:solidFill>
                </a:uFill>
                <a:latin typeface="Segoe UI Light" panose="020B0502040204020203" pitchFamily="34" charset="0"/>
              </a:rPr>
              <a:t>A </a:t>
            </a:r>
            <a:r>
              <a:rPr lang="cs-CZ" sz="2000" b="0" strike="noStrike" spc="-1" dirty="0">
                <a:solidFill>
                  <a:srgbClr val="000000"/>
                </a:solidFill>
                <a:uFill>
                  <a:solidFill>
                    <a:srgbClr val="FFFFFF"/>
                  </a:solidFill>
                </a:uFill>
                <a:latin typeface="Segoe UI Light" panose="020B0502040204020203" pitchFamily="34" charset="0"/>
              </a:rPr>
              <a:t>Trademark </a:t>
            </a:r>
            <a:r>
              <a:rPr lang="cs-CZ" sz="2000" b="0" strike="noStrike" spc="-1" dirty="0" err="1">
                <a:solidFill>
                  <a:srgbClr val="000000"/>
                </a:solidFill>
                <a:uFill>
                  <a:solidFill>
                    <a:srgbClr val="FFFFFF"/>
                  </a:solidFill>
                </a:uFill>
                <a:latin typeface="Segoe UI Light" panose="020B0502040204020203" pitchFamily="34" charset="0"/>
              </a:rPr>
              <a:t>is</a:t>
            </a:r>
            <a:r>
              <a:rPr lang="cs-CZ" sz="2000" b="0" strike="noStrike" spc="-1" dirty="0">
                <a:solidFill>
                  <a:srgbClr val="000000"/>
                </a:solidFill>
                <a:uFill>
                  <a:solidFill>
                    <a:srgbClr val="FFFFFF"/>
                  </a:solidFill>
                </a:uFill>
                <a:latin typeface="Segoe UI Light" panose="020B0502040204020203" pitchFamily="34" charset="0"/>
              </a:rPr>
              <a:t> a </a:t>
            </a:r>
            <a:r>
              <a:rPr lang="cs-CZ" sz="2000" b="0" strike="noStrike" spc="-1" dirty="0" err="1">
                <a:solidFill>
                  <a:srgbClr val="000000"/>
                </a:solidFill>
                <a:uFill>
                  <a:solidFill>
                    <a:srgbClr val="FFFFFF"/>
                  </a:solidFill>
                </a:uFill>
                <a:latin typeface="Segoe UI Light" panose="020B0502040204020203" pitchFamily="34" charset="0"/>
              </a:rPr>
              <a:t>designation</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of</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goods</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or</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services</a:t>
            </a:r>
            <a:r>
              <a:rPr lang="cs-CZ" sz="2000" b="0" strike="noStrike" spc="-1" dirty="0" smtClean="0">
                <a:solidFill>
                  <a:srgbClr val="000000"/>
                </a:solidFill>
                <a:uFill>
                  <a:solidFill>
                    <a:srgbClr val="FFFFFF"/>
                  </a:solidFill>
                </a:uFill>
                <a:latin typeface="Segoe UI Light" panose="020B0502040204020203" pitchFamily="34" charset="0"/>
              </a:rPr>
              <a:t>:</a:t>
            </a:r>
          </a:p>
          <a:p>
            <a:pPr>
              <a:lnSpc>
                <a:spcPct val="100000"/>
              </a:lnSpc>
            </a:pPr>
            <a:endParaRPr lang="cs-CZ" sz="2800" b="0" strike="noStrike" spc="-1" dirty="0">
              <a:solidFill>
                <a:srgbClr val="000000"/>
              </a:solidFill>
              <a:uFill>
                <a:solidFill>
                  <a:srgbClr val="FFFFFF"/>
                </a:solidFill>
              </a:uFill>
              <a:latin typeface="Segoe UI Light" panose="020B0502040204020203" pitchFamily="34" charset="0"/>
            </a:endParaRPr>
          </a:p>
          <a:p>
            <a:pPr marL="685800" lvl="1" indent="-228240">
              <a:buClr>
                <a:srgbClr val="000000"/>
              </a:buClr>
              <a:buFont typeface="Arial"/>
              <a:buChar char="•"/>
            </a:pPr>
            <a:r>
              <a:rPr lang="cs-CZ" sz="2000" b="0" strike="noStrike" spc="-1" dirty="0">
                <a:solidFill>
                  <a:srgbClr val="000000"/>
                </a:solidFill>
                <a:uFill>
                  <a:solidFill>
                    <a:srgbClr val="FFFFFF"/>
                  </a:solidFill>
                </a:uFill>
                <a:latin typeface="Segoe UI Light" panose="020B0502040204020203" pitchFamily="34" charset="0"/>
              </a:rPr>
              <a:t>a </a:t>
            </a:r>
            <a:r>
              <a:rPr lang="cs-CZ" sz="2000" b="0" strike="noStrike" spc="-1" dirty="0" err="1">
                <a:solidFill>
                  <a:srgbClr val="000000"/>
                </a:solidFill>
                <a:uFill>
                  <a:solidFill>
                    <a:srgbClr val="FFFFFF"/>
                  </a:solidFill>
                </a:uFill>
                <a:latin typeface="Segoe UI Light" panose="020B0502040204020203" pitchFamily="34" charset="0"/>
              </a:rPr>
              <a:t>word</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smtClean="0">
                <a:solidFill>
                  <a:srgbClr val="000000"/>
                </a:solidFill>
                <a:uFill>
                  <a:solidFill>
                    <a:srgbClr val="FFFFFF"/>
                  </a:solidFill>
                </a:uFill>
                <a:latin typeface="Segoe UI Light" panose="020B0502040204020203" pitchFamily="34" charset="0"/>
              </a:rPr>
              <a:t>(„</a:t>
            </a:r>
            <a:r>
              <a:rPr lang="cs-CZ" sz="2000" b="0" i="1" strike="noStrike" spc="-1" dirty="0" smtClean="0">
                <a:solidFill>
                  <a:srgbClr val="000000"/>
                </a:solidFill>
                <a:uFill>
                  <a:solidFill>
                    <a:srgbClr val="FFFFFF"/>
                  </a:solidFill>
                </a:uFill>
                <a:latin typeface="Segoe UI Light" panose="020B0502040204020203" pitchFamily="34" charset="0"/>
              </a:rPr>
              <a:t>Škoda</a:t>
            </a:r>
            <a:r>
              <a:rPr lang="cs-CZ" sz="2000" b="0" strike="noStrike" spc="-1" dirty="0" smtClean="0">
                <a:solidFill>
                  <a:srgbClr val="000000"/>
                </a:solidFill>
                <a:uFill>
                  <a:solidFill>
                    <a:srgbClr val="FFFFFF"/>
                  </a:solidFill>
                </a:uFill>
                <a:latin typeface="Segoe UI Light" panose="020B0502040204020203" pitchFamily="34" charset="0"/>
              </a:rPr>
              <a:t>“, „</a:t>
            </a:r>
            <a:r>
              <a:rPr lang="cs-CZ" sz="2000" b="0" i="1" strike="noStrike" spc="-1" dirty="0" err="1" smtClean="0">
                <a:solidFill>
                  <a:srgbClr val="000000"/>
                </a:solidFill>
                <a:uFill>
                  <a:solidFill>
                    <a:srgbClr val="FFFFFF"/>
                  </a:solidFill>
                </a:uFill>
                <a:latin typeface="Segoe UI Light" panose="020B0502040204020203" pitchFamily="34" charset="0"/>
              </a:rPr>
              <a:t>Budweiser</a:t>
            </a:r>
            <a:r>
              <a:rPr lang="cs-CZ" sz="2000" spc="-1" dirty="0" smtClean="0">
                <a:solidFill>
                  <a:srgbClr val="000000"/>
                </a:solidFill>
                <a:uFill>
                  <a:solidFill>
                    <a:srgbClr val="FFFFFF"/>
                  </a:solidFill>
                </a:uFill>
                <a:latin typeface="Segoe UI Light" panose="020B0502040204020203" pitchFamily="34" charset="0"/>
              </a:rPr>
              <a:t>“</a:t>
            </a:r>
            <a:r>
              <a:rPr lang="cs-CZ" sz="2000" b="0" strike="noStrike" spc="-1" dirty="0" smtClean="0">
                <a:solidFill>
                  <a:srgbClr val="000000"/>
                </a:solidFill>
                <a:uFill>
                  <a:solidFill>
                    <a:srgbClr val="FFFFFF"/>
                  </a:solidFill>
                </a:uFill>
                <a:latin typeface="Segoe UI Light" panose="020B0502040204020203" pitchFamily="34" charset="0"/>
              </a:rPr>
              <a:t>)</a:t>
            </a:r>
            <a:endParaRPr lang="cs-CZ" sz="2800" b="0" strike="noStrike" spc="-1" dirty="0">
              <a:solidFill>
                <a:srgbClr val="000000"/>
              </a:solidFill>
              <a:uFill>
                <a:solidFill>
                  <a:srgbClr val="FFFFFF"/>
                </a:solidFill>
              </a:uFill>
              <a:latin typeface="Segoe UI Light" panose="020B0502040204020203" pitchFamily="34" charset="0"/>
            </a:endParaRPr>
          </a:p>
          <a:p>
            <a:pPr marL="685800" lvl="1" indent="-228240">
              <a:buClr>
                <a:srgbClr val="000000"/>
              </a:buClr>
              <a:buFont typeface="Arial"/>
              <a:buChar char="•"/>
            </a:pPr>
            <a:endParaRPr lang="cs-CZ" sz="2000" b="0" strike="noStrike" spc="-1" dirty="0" smtClean="0">
              <a:solidFill>
                <a:srgbClr val="000000"/>
              </a:solidFill>
              <a:uFill>
                <a:solidFill>
                  <a:srgbClr val="FFFFFF"/>
                </a:solidFill>
              </a:uFill>
              <a:latin typeface="Segoe UI Light" panose="020B0502040204020203" pitchFamily="34" charset="0"/>
            </a:endParaRPr>
          </a:p>
          <a:p>
            <a:pPr marL="685800" lvl="1" indent="-228240">
              <a:buClr>
                <a:srgbClr val="000000"/>
              </a:buClr>
              <a:buFont typeface="Arial"/>
              <a:buChar char="•"/>
            </a:pPr>
            <a:r>
              <a:rPr lang="cs-CZ" sz="2000" b="0" strike="noStrike" spc="-1" dirty="0" smtClean="0">
                <a:solidFill>
                  <a:srgbClr val="000000"/>
                </a:solidFill>
                <a:uFill>
                  <a:solidFill>
                    <a:srgbClr val="FFFFFF"/>
                  </a:solidFill>
                </a:uFill>
                <a:latin typeface="Segoe UI Light" panose="020B0502040204020203" pitchFamily="34" charset="0"/>
              </a:rPr>
              <a:t>a </a:t>
            </a:r>
            <a:r>
              <a:rPr lang="cs-CZ" sz="2000" b="0" strike="noStrike" spc="-1" dirty="0">
                <a:solidFill>
                  <a:srgbClr val="000000"/>
                </a:solidFill>
                <a:uFill>
                  <a:solidFill>
                    <a:srgbClr val="FFFFFF"/>
                  </a:solidFill>
                </a:uFill>
                <a:latin typeface="Segoe UI Light" panose="020B0502040204020203" pitchFamily="34" charset="0"/>
              </a:rPr>
              <a:t>symbol (logo – Škoda, Apple, </a:t>
            </a:r>
            <a:r>
              <a:rPr lang="cs-CZ" sz="2000" b="0" strike="noStrike" spc="-1" dirty="0" err="1">
                <a:solidFill>
                  <a:srgbClr val="000000"/>
                </a:solidFill>
                <a:uFill>
                  <a:solidFill>
                    <a:srgbClr val="FFFFFF"/>
                  </a:solidFill>
                </a:uFill>
                <a:latin typeface="Segoe UI Light" panose="020B0502040204020203" pitchFamily="34" charset="0"/>
              </a:rPr>
              <a:t>McDonald‘s</a:t>
            </a:r>
            <a:r>
              <a:rPr lang="cs-CZ" sz="2000" b="0" strike="noStrike" spc="-1" dirty="0">
                <a:solidFill>
                  <a:srgbClr val="000000"/>
                </a:solidFill>
                <a:uFill>
                  <a:solidFill>
                    <a:srgbClr val="FFFFFF"/>
                  </a:solidFill>
                </a:uFill>
                <a:latin typeface="Segoe UI Light" panose="020B0502040204020203" pitchFamily="34" charset="0"/>
              </a:rPr>
              <a:t>)</a:t>
            </a:r>
            <a:endParaRPr lang="cs-CZ" sz="2800" b="0" strike="noStrike" spc="-1" dirty="0">
              <a:solidFill>
                <a:srgbClr val="000000"/>
              </a:solidFill>
              <a:uFill>
                <a:solidFill>
                  <a:srgbClr val="FFFFFF"/>
                </a:solidFill>
              </a:uFill>
              <a:latin typeface="Segoe UI Light" panose="020B0502040204020203" pitchFamily="34" charset="0"/>
            </a:endParaRPr>
          </a:p>
          <a:p>
            <a:pPr marL="685800" lvl="1" indent="-228240" algn="just">
              <a:buClr>
                <a:srgbClr val="000000"/>
              </a:buClr>
              <a:buFont typeface="Arial"/>
              <a:buChar char="•"/>
            </a:pPr>
            <a:endParaRPr lang="cs-CZ" sz="2000" b="0" strike="noStrike" spc="-1" dirty="0" smtClean="0">
              <a:solidFill>
                <a:srgbClr val="000000"/>
              </a:solidFill>
              <a:uFill>
                <a:solidFill>
                  <a:srgbClr val="FFFFFF"/>
                </a:solidFill>
              </a:uFill>
              <a:latin typeface="Segoe UI Light" panose="020B0502040204020203" pitchFamily="34" charset="0"/>
            </a:endParaRPr>
          </a:p>
          <a:p>
            <a:pPr marL="685800" lvl="1" indent="-228240" algn="just">
              <a:buClr>
                <a:srgbClr val="000000"/>
              </a:buClr>
              <a:buFont typeface="Arial"/>
              <a:buChar char="•"/>
            </a:pPr>
            <a:r>
              <a:rPr lang="cs-CZ" sz="2000" b="0" strike="noStrike" spc="-1" dirty="0" smtClean="0">
                <a:solidFill>
                  <a:srgbClr val="000000"/>
                </a:solidFill>
                <a:uFill>
                  <a:solidFill>
                    <a:srgbClr val="FFFFFF"/>
                  </a:solidFill>
                </a:uFill>
                <a:latin typeface="Segoe UI Light" panose="020B0502040204020203" pitchFamily="34" charset="0"/>
              </a:rPr>
              <a:t>a </a:t>
            </a:r>
            <a:r>
              <a:rPr lang="cs-CZ" sz="2000" b="0" strike="noStrike" spc="-1" dirty="0" err="1">
                <a:solidFill>
                  <a:srgbClr val="000000"/>
                </a:solidFill>
                <a:uFill>
                  <a:solidFill>
                    <a:srgbClr val="FFFFFF"/>
                  </a:solidFill>
                </a:uFill>
                <a:latin typeface="Segoe UI Light" panose="020B0502040204020203" pitchFamily="34" charset="0"/>
              </a:rPr>
              <a:t>combinated</a:t>
            </a:r>
            <a:r>
              <a:rPr lang="cs-CZ" sz="2000" b="0" strike="noStrike" spc="-1" dirty="0">
                <a:solidFill>
                  <a:srgbClr val="000000"/>
                </a:solidFill>
                <a:uFill>
                  <a:solidFill>
                    <a:srgbClr val="FFFFFF"/>
                  </a:solidFill>
                </a:uFill>
                <a:latin typeface="Segoe UI Light" panose="020B0502040204020203" pitchFamily="34" charset="0"/>
              </a:rPr>
              <a:t> (IBM, JAWA)</a:t>
            </a:r>
            <a:endParaRPr lang="cs-CZ" sz="2800" b="0" strike="noStrike" spc="-1" dirty="0">
              <a:solidFill>
                <a:srgbClr val="000000"/>
              </a:solidFill>
              <a:uFill>
                <a:solidFill>
                  <a:srgbClr val="FFFFFF"/>
                </a:solidFill>
              </a:uFill>
              <a:latin typeface="Segoe UI Light" panose="020B0502040204020203" pitchFamily="34" charset="0"/>
            </a:endParaRPr>
          </a:p>
          <a:p>
            <a:pPr marL="685800" lvl="1" indent="-228240" algn="just">
              <a:buClr>
                <a:srgbClr val="000000"/>
              </a:buClr>
              <a:buFont typeface="Arial"/>
              <a:buChar char="•"/>
            </a:pPr>
            <a:endParaRPr lang="cs-CZ" sz="2000" b="0" strike="noStrike" spc="-1" dirty="0" smtClean="0">
              <a:solidFill>
                <a:srgbClr val="000000"/>
              </a:solidFill>
              <a:uFill>
                <a:solidFill>
                  <a:srgbClr val="FFFFFF"/>
                </a:solidFill>
              </a:uFill>
              <a:latin typeface="Segoe UI Light" panose="020B0502040204020203" pitchFamily="34" charset="0"/>
            </a:endParaRPr>
          </a:p>
          <a:p>
            <a:pPr marL="685800" lvl="1" indent="-228240" algn="just">
              <a:buClr>
                <a:srgbClr val="000000"/>
              </a:buClr>
              <a:buFont typeface="Arial"/>
              <a:buChar char="•"/>
            </a:pPr>
            <a:r>
              <a:rPr lang="cs-CZ" sz="2000" b="0" strike="noStrike" spc="-1" dirty="0" err="1" smtClean="0">
                <a:solidFill>
                  <a:srgbClr val="000000"/>
                </a:solidFill>
                <a:uFill>
                  <a:solidFill>
                    <a:srgbClr val="FFFFFF"/>
                  </a:solidFill>
                </a:uFill>
                <a:latin typeface="Segoe UI Light" panose="020B0502040204020203" pitchFamily="34" charset="0"/>
              </a:rPr>
              <a:t>or</a:t>
            </a:r>
            <a:r>
              <a:rPr lang="cs-CZ" sz="2000" b="0" strike="noStrike" spc="-1" dirty="0" smtClean="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the</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combination</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of</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the</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above</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whole</a:t>
            </a:r>
            <a:r>
              <a:rPr lang="cs-CZ" sz="2000" b="0" strike="noStrike" spc="-1" dirty="0">
                <a:solidFill>
                  <a:srgbClr val="000000"/>
                </a:solidFill>
                <a:uFill>
                  <a:solidFill>
                    <a:srgbClr val="FFFFFF"/>
                  </a:solidFill>
                </a:uFill>
                <a:latin typeface="Segoe UI Light" panose="020B0502040204020203" pitchFamily="34" charset="0"/>
              </a:rPr>
              <a:t> slogan, </a:t>
            </a:r>
            <a:r>
              <a:rPr lang="cs-CZ" sz="2000" b="0" strike="noStrike" spc="-1" dirty="0" err="1">
                <a:solidFill>
                  <a:srgbClr val="000000"/>
                </a:solidFill>
                <a:uFill>
                  <a:solidFill>
                    <a:srgbClr val="FFFFFF"/>
                  </a:solidFill>
                </a:uFill>
                <a:latin typeface="Segoe UI Light" panose="020B0502040204020203" pitchFamily="34" charset="0"/>
              </a:rPr>
              <a:t>sounds</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scent</a:t>
            </a:r>
            <a:r>
              <a:rPr lang="cs-CZ" sz="2000" b="0" strike="noStrike" spc="-1" dirty="0">
                <a:solidFill>
                  <a:srgbClr val="000000"/>
                </a:solidFill>
                <a:uFill>
                  <a:solidFill>
                    <a:srgbClr val="FFFFFF"/>
                  </a:solidFill>
                </a:uFill>
                <a:latin typeface="Segoe UI Light" panose="020B0502040204020203" pitchFamily="34" charset="0"/>
              </a:rPr>
              <a:t>)</a:t>
            </a:r>
            <a:endParaRPr lang="cs-CZ" sz="2800" b="0" strike="noStrike" spc="-1" dirty="0">
              <a:solidFill>
                <a:srgbClr val="000000"/>
              </a:solidFill>
              <a:uFill>
                <a:solidFill>
                  <a:srgbClr val="FFFFFF"/>
                </a:solidFill>
              </a:uFill>
              <a:latin typeface="Segoe UI Light" panose="020B0502040204020203" pitchFamily="34" charset="0"/>
            </a:endParaRPr>
          </a:p>
          <a:p>
            <a:pPr algn="just">
              <a:lnSpc>
                <a:spcPct val="100000"/>
              </a:lnSpc>
            </a:pPr>
            <a:endParaRPr lang="cs-CZ" sz="2000" b="0" strike="noStrike" spc="-1" dirty="0" smtClean="0">
              <a:solidFill>
                <a:srgbClr val="000000"/>
              </a:solidFill>
              <a:uFill>
                <a:solidFill>
                  <a:srgbClr val="FFFFFF"/>
                </a:solidFill>
              </a:uFill>
              <a:latin typeface="Segoe UI Light" panose="020B0502040204020203" pitchFamily="34" charset="0"/>
            </a:endParaRPr>
          </a:p>
          <a:p>
            <a:pPr algn="just">
              <a:lnSpc>
                <a:spcPct val="100000"/>
              </a:lnSpc>
            </a:pPr>
            <a:r>
              <a:rPr lang="cs-CZ" sz="2000" b="0" strike="noStrike" spc="-1" dirty="0" smtClean="0">
                <a:solidFill>
                  <a:srgbClr val="000000"/>
                </a:solidFill>
                <a:uFill>
                  <a:solidFill>
                    <a:srgbClr val="FFFFFF"/>
                  </a:solidFill>
                </a:uFill>
                <a:latin typeface="Segoe UI Light" panose="020B0502040204020203" pitchFamily="34" charset="0"/>
              </a:rPr>
              <a:t>A </a:t>
            </a:r>
            <a:r>
              <a:rPr lang="cs-CZ" sz="2000" b="0" strike="noStrike" spc="-1" dirty="0" err="1">
                <a:solidFill>
                  <a:srgbClr val="000000"/>
                </a:solidFill>
                <a:uFill>
                  <a:solidFill>
                    <a:srgbClr val="FFFFFF"/>
                  </a:solidFill>
                </a:uFill>
                <a:latin typeface="Segoe UI Light" panose="020B0502040204020203" pitchFamily="34" charset="0"/>
              </a:rPr>
              <a:t>range</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of</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goods</a:t>
            </a:r>
            <a:r>
              <a:rPr lang="cs-CZ" sz="2000" b="0" strike="noStrike" spc="-1" dirty="0">
                <a:solidFill>
                  <a:srgbClr val="000000"/>
                </a:solidFill>
                <a:uFill>
                  <a:solidFill>
                    <a:srgbClr val="FFFFFF"/>
                  </a:solidFill>
                </a:uFill>
                <a:latin typeface="Segoe UI Light" panose="020B0502040204020203" pitchFamily="34" charset="0"/>
              </a:rPr>
              <a:t> and </a:t>
            </a:r>
            <a:r>
              <a:rPr lang="cs-CZ" sz="2000" b="0" strike="noStrike" spc="-1" dirty="0" err="1">
                <a:solidFill>
                  <a:srgbClr val="000000"/>
                </a:solidFill>
                <a:uFill>
                  <a:solidFill>
                    <a:srgbClr val="FFFFFF"/>
                  </a:solidFill>
                </a:uFill>
                <a:latin typeface="Segoe UI Light" panose="020B0502040204020203" pitchFamily="34" charset="0"/>
              </a:rPr>
              <a:t>services</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can</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be</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protected</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anything</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from</a:t>
            </a:r>
            <a:r>
              <a:rPr lang="cs-CZ" sz="2000" b="0" strike="noStrike" spc="-1" dirty="0">
                <a:solidFill>
                  <a:srgbClr val="000000"/>
                </a:solidFill>
                <a:uFill>
                  <a:solidFill>
                    <a:srgbClr val="FFFFFF"/>
                  </a:solidFill>
                </a:uFill>
                <a:latin typeface="Segoe UI Light" panose="020B0502040204020203" pitchFamily="34" charset="0"/>
              </a:rPr>
              <a:t> a </a:t>
            </a:r>
            <a:r>
              <a:rPr lang="cs-CZ" sz="2000" b="0" strike="noStrike" spc="-1" dirty="0" err="1">
                <a:solidFill>
                  <a:srgbClr val="000000"/>
                </a:solidFill>
                <a:uFill>
                  <a:solidFill>
                    <a:srgbClr val="FFFFFF"/>
                  </a:solidFill>
                </a:uFill>
                <a:latin typeface="Segoe UI Light" panose="020B0502040204020203" pitchFamily="34" charset="0"/>
              </a:rPr>
              <a:t>highly</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specific</a:t>
            </a:r>
            <a:r>
              <a:rPr lang="cs-CZ" sz="2000" b="0" strike="noStrike" spc="-1" dirty="0">
                <a:solidFill>
                  <a:srgbClr val="000000"/>
                </a:solidFill>
                <a:uFill>
                  <a:solidFill>
                    <a:srgbClr val="FFFFFF"/>
                  </a:solidFill>
                </a:uFill>
                <a:latin typeface="Segoe UI Light" panose="020B0502040204020203" pitchFamily="34" charset="0"/>
              </a:rPr>
              <a:t> to </a:t>
            </a:r>
            <a:r>
              <a:rPr lang="cs-CZ" sz="2000" b="0" strike="noStrike" spc="-1" dirty="0" err="1">
                <a:solidFill>
                  <a:srgbClr val="000000"/>
                </a:solidFill>
                <a:uFill>
                  <a:solidFill>
                    <a:srgbClr val="FFFFFF"/>
                  </a:solidFill>
                </a:uFill>
                <a:latin typeface="Segoe UI Light" panose="020B0502040204020203" pitchFamily="34" charset="0"/>
              </a:rPr>
              <a:t>an</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extremely</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general</a:t>
            </a:r>
            <a:r>
              <a:rPr lang="cs-CZ" sz="2000" b="0" strike="noStrike" spc="-1" dirty="0">
                <a:solidFill>
                  <a:srgbClr val="000000"/>
                </a:solidFill>
                <a:uFill>
                  <a:solidFill>
                    <a:srgbClr val="FFFFFF"/>
                  </a:solidFill>
                </a:uFill>
                <a:latin typeface="Segoe UI Light" panose="020B0502040204020203" pitchFamily="34" charset="0"/>
              </a:rPr>
              <a:t> list </a:t>
            </a:r>
            <a:r>
              <a:rPr lang="cs-CZ" sz="2000" b="0" strike="noStrike" spc="-1" dirty="0" err="1">
                <a:solidFill>
                  <a:srgbClr val="000000"/>
                </a:solidFill>
                <a:uFill>
                  <a:solidFill>
                    <a:srgbClr val="FFFFFF"/>
                  </a:solidFill>
                </a:uFill>
                <a:latin typeface="Segoe UI Light" panose="020B0502040204020203" pitchFamily="34" charset="0"/>
              </a:rPr>
              <a:t>of</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items</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can</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be</a:t>
            </a:r>
            <a:r>
              <a:rPr lang="cs-CZ" sz="2000" b="0" strike="noStrike" spc="-1" dirty="0">
                <a:solidFill>
                  <a:srgbClr val="000000"/>
                </a:solidFill>
                <a:uFill>
                  <a:solidFill>
                    <a:srgbClr val="FFFFFF"/>
                  </a:solidFill>
                </a:uFill>
                <a:latin typeface="Segoe UI Light" panose="020B0502040204020203" pitchFamily="34" charset="0"/>
              </a:rPr>
              <a:t> </a:t>
            </a:r>
            <a:r>
              <a:rPr lang="cs-CZ" sz="2000" b="0" strike="noStrike" spc="-1" dirty="0" err="1">
                <a:solidFill>
                  <a:srgbClr val="000000"/>
                </a:solidFill>
                <a:uFill>
                  <a:solidFill>
                    <a:srgbClr val="FFFFFF"/>
                  </a:solidFill>
                </a:uFill>
                <a:latin typeface="Segoe UI Light" panose="020B0502040204020203" pitchFamily="34" charset="0"/>
              </a:rPr>
              <a:t>registered</a:t>
            </a:r>
            <a:endParaRPr lang="cs-CZ" sz="2800" b="0" strike="noStrike" spc="-1" dirty="0">
              <a:solidFill>
                <a:srgbClr val="000000"/>
              </a:solidFill>
              <a:uFill>
                <a:solidFill>
                  <a:srgbClr val="FFFFFF"/>
                </a:solidFill>
              </a:uFill>
              <a:latin typeface="Segoe UI Light" panose="020B0502040204020203" pitchFamily="34" charset="0"/>
            </a:endParaRPr>
          </a:p>
          <a:p>
            <a:pPr>
              <a:lnSpc>
                <a:spcPct val="100000"/>
              </a:lnSpc>
            </a:pPr>
            <a:endParaRPr lang="cs-CZ" sz="2800" b="0" strike="noStrike" spc="-1" dirty="0">
              <a:solidFill>
                <a:srgbClr val="000000"/>
              </a:solidFill>
              <a:uFill>
                <a:solidFill>
                  <a:srgbClr val="FFFFFF"/>
                </a:solidFill>
              </a:uFill>
              <a:latin typeface="Calibri"/>
            </a:endParaRPr>
          </a:p>
          <a:p>
            <a:pPr>
              <a:lnSpc>
                <a:spcPct val="90000"/>
              </a:lnSpc>
            </a:pPr>
            <a:endParaRPr lang="cs-CZ" sz="2800" b="0" strike="noStrike" spc="-1" dirty="0">
              <a:solidFill>
                <a:srgbClr val="00000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491</TotalTime>
  <Words>1530</Words>
  <Application>Microsoft Office PowerPoint</Application>
  <PresentationFormat>Vlastní</PresentationFormat>
  <Paragraphs>298</Paragraphs>
  <Slides>25</Slides>
  <Notes>25</Notes>
  <HiddenSlides>0</HiddenSlides>
  <MMClips>0</MMClips>
  <ScaleCrop>false</ScaleCrop>
  <HeadingPairs>
    <vt:vector size="4" baseType="variant">
      <vt:variant>
        <vt:lpstr>Motiv</vt:lpstr>
      </vt:variant>
      <vt:variant>
        <vt:i4>2</vt:i4>
      </vt:variant>
      <vt:variant>
        <vt:lpstr>Nadpisy snímků</vt:lpstr>
      </vt:variant>
      <vt:variant>
        <vt:i4>25</vt:i4>
      </vt:variant>
    </vt:vector>
  </HeadingPairs>
  <TitlesOfParts>
    <vt:vector size="27" baseType="lpstr">
      <vt:lpstr>Office Theme</vt:lpstr>
      <vt:lpstr>Office Theme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Petr Horáček</dc:creator>
  <cp:lastModifiedBy>Petr Horáček</cp:lastModifiedBy>
  <cp:revision>68</cp:revision>
  <dcterms:created xsi:type="dcterms:W3CDTF">2016-10-20T10:40:29Z</dcterms:created>
  <dcterms:modified xsi:type="dcterms:W3CDTF">2017-06-06T11:31:59Z</dcterms:modified>
  <dc:language>cs-CZ</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14</vt:i4>
  </property>
  <property fmtid="{D5CDD505-2E9C-101B-9397-08002B2CF9AE}" pid="8" name="PresentationFormat">
    <vt:lpwstr>Vlastní</vt:lpwstr>
  </property>
  <property fmtid="{D5CDD505-2E9C-101B-9397-08002B2CF9AE}" pid="9" name="ScaleCrop">
    <vt:bool>false</vt:bool>
  </property>
  <property fmtid="{D5CDD505-2E9C-101B-9397-08002B2CF9AE}" pid="10" name="ShareDoc">
    <vt:bool>false</vt:bool>
  </property>
  <property fmtid="{D5CDD505-2E9C-101B-9397-08002B2CF9AE}" pid="11" name="Slides">
    <vt:i4>17</vt:i4>
  </property>
</Properties>
</file>